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Lst>
  <p:sldSz cx="12192000" cy="6858000"/>
  <p:notesSz cx="6858000" cy="9144000"/>
  <p:embeddedFontLst>
    <p:embeddedFont>
      <p:font typeface="Source Han Sans CN Bold" panose="020B0800000000000000" charset="-122"/>
      <p:bold r:id="rId26"/>
    </p:embeddedFont>
    <p:embeddedFont>
      <p:font typeface="Source Han Sans" panose="020B0400000000000000" charset="-122"/>
      <p:regular r:id="rId27"/>
    </p:embeddedFont>
    <p:embeddedFont>
      <p:font typeface="OPPOSans R" panose="00020600040101010101" charset="-122"/>
      <p:regular r:id="rId28"/>
    </p:embeddedFont>
    <p:embeddedFont>
      <p:font typeface="OPPOSans H" panose="00020600040101010101" charset="-122"/>
      <p:regular r:id="rId29"/>
    </p:embeddedFont>
    <p:embeddedFont>
      <p:font typeface="等线" panose="02010600030101010101" charset="-122"/>
      <p:regular r:id="rId30"/>
    </p:embeddedFont>
    <p:embeddedFont>
      <p:font typeface="Source Han Serif SC Heavy" panose="02020A00000000000000" charset="-122"/>
      <p:bold r:id="rId31"/>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font" Target="fonts/font6.fntdata"/><Relationship Id="rId30" Type="http://schemas.openxmlformats.org/officeDocument/2006/relationships/font" Target="fonts/font5.fntdata"/><Relationship Id="rId3" Type="http://schemas.openxmlformats.org/officeDocument/2006/relationships/slide" Target="slides/slide1.xml"/><Relationship Id="rId29" Type="http://schemas.openxmlformats.org/officeDocument/2006/relationships/font" Target="fonts/font4.fntdata"/><Relationship Id="rId28" Type="http://schemas.openxmlformats.org/officeDocument/2006/relationships/font" Target="fonts/font3.fntdata"/><Relationship Id="rId27" Type="http://schemas.openxmlformats.org/officeDocument/2006/relationships/font" Target="fonts/font2.fntdata"/><Relationship Id="rId26" Type="http://schemas.openxmlformats.org/officeDocument/2006/relationships/font" Target="fonts/font1.fntdata"/><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2" Type="http://schemas.openxmlformats.org/officeDocument/2006/relationships/slideLayout" Target="../slideLayouts/slideLayout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9" Type="http://schemas.openxmlformats.org/officeDocument/2006/relationships/tags" Target="../tags/tag18.xml"/><Relationship Id="rId8" Type="http://schemas.openxmlformats.org/officeDocument/2006/relationships/tags" Target="../tags/tag17.xml"/><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2" Type="http://schemas.openxmlformats.org/officeDocument/2006/relationships/slideLayout" Target="../slideLayouts/slideLayout1.xml"/><Relationship Id="rId11" Type="http://schemas.openxmlformats.org/officeDocument/2006/relationships/tags" Target="../tags/tag20.xml"/><Relationship Id="rId10" Type="http://schemas.openxmlformats.org/officeDocument/2006/relationships/tags" Target="../tags/tag19.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85236" y="1383398"/>
            <a:ext cx="7981091" cy="457895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093123" y="2572004"/>
            <a:ext cx="5466173" cy="1633728"/>
          </a:xfrm>
          <a:prstGeom prst="rect">
            <a:avLst/>
          </a:prstGeom>
          <a:noFill/>
          <a:ln cap="sq">
            <a:noFill/>
          </a:ln>
        </p:spPr>
        <p:txBody>
          <a:bodyPr vert="horz" wrap="square" lIns="0" tIns="0" rIns="0" bIns="0" rtlCol="0" anchor="ctr"/>
          <a:lstStyle/>
          <a:p>
            <a:pPr algn="l">
              <a:lnSpc>
                <a:spcPct val="130000"/>
              </a:lnSpc>
            </a:pPr>
            <a:r>
              <a:rPr kumimoji="1" lang="zh-CN" altLang="en-US" sz="3200">
                <a:latin typeface="Source Han Serif SC Heavy" panose="02020A00000000000000" charset="-122"/>
                <a:ea typeface="Source Han Serif SC Heavy" panose="02020A00000000000000" charset="-122"/>
                <a:cs typeface="Source Han Serif SC Heavy" panose="02020A00000000000000" charset="-122"/>
              </a:rPr>
              <a:t>从</a:t>
            </a:r>
            <a:r>
              <a:rPr kumimoji="1" lang="en-US" altLang="zh-CN" sz="3200">
                <a:latin typeface="Source Han Serif SC Heavy" panose="02020A00000000000000" charset="-122"/>
                <a:ea typeface="Source Han Serif SC Heavy" panose="02020A00000000000000" charset="-122"/>
                <a:cs typeface="Source Han Serif SC Heavy" panose="02020A00000000000000" charset="-122"/>
              </a:rPr>
              <a:t>“</a:t>
            </a:r>
            <a:r>
              <a:rPr kumimoji="1" lang="zh-CN" altLang="en-US" sz="3200">
                <a:latin typeface="Source Han Serif SC Heavy" panose="02020A00000000000000" charset="-122"/>
                <a:ea typeface="Source Han Serif SC Heavy" panose="02020A00000000000000" charset="-122"/>
                <a:cs typeface="Source Han Serif SC Heavy" panose="02020A00000000000000" charset="-122"/>
              </a:rPr>
              <a:t>管住风险</a:t>
            </a:r>
            <a:r>
              <a:rPr kumimoji="1" lang="en-US" altLang="zh-CN" sz="3200">
                <a:latin typeface="Source Han Serif SC Heavy" panose="02020A00000000000000" charset="-122"/>
                <a:ea typeface="Source Han Serif SC Heavy" panose="02020A00000000000000" charset="-122"/>
                <a:cs typeface="Source Han Serif SC Heavy" panose="02020A00000000000000" charset="-122"/>
              </a:rPr>
              <a:t>”</a:t>
            </a:r>
            <a:r>
              <a:rPr kumimoji="1" lang="zh-CN" altLang="en-US" sz="3200">
                <a:latin typeface="Source Han Serif SC Heavy" panose="02020A00000000000000" charset="-122"/>
                <a:ea typeface="Source Han Serif SC Heavy" panose="02020A00000000000000" charset="-122"/>
                <a:cs typeface="Source Han Serif SC Heavy" panose="02020A00000000000000" charset="-122"/>
              </a:rPr>
              <a:t>到</a:t>
            </a:r>
            <a:r>
              <a:rPr kumimoji="1" lang="en-US" altLang="zh-CN" sz="3200">
                <a:latin typeface="Source Han Serif SC Heavy" panose="02020A00000000000000" charset="-122"/>
                <a:ea typeface="Source Han Serif SC Heavy" panose="02020A00000000000000" charset="-122"/>
                <a:cs typeface="Source Han Serif SC Heavy" panose="02020A00000000000000" charset="-122"/>
              </a:rPr>
              <a:t>“</a:t>
            </a:r>
            <a:r>
              <a:rPr kumimoji="1" lang="zh-CN" altLang="en-US" sz="3200">
                <a:latin typeface="Source Han Serif SC Heavy" panose="02020A00000000000000" charset="-122"/>
                <a:ea typeface="Source Han Serif SC Heavy" panose="02020A00000000000000" charset="-122"/>
                <a:cs typeface="Source Han Serif SC Heavy" panose="02020A00000000000000" charset="-122"/>
              </a:rPr>
              <a:t>激活创新</a:t>
            </a:r>
            <a:r>
              <a:rPr kumimoji="1" lang="en-US" altLang="zh-CN" sz="3200">
                <a:latin typeface="Source Han Serif SC Heavy" panose="02020A00000000000000" charset="-122"/>
                <a:ea typeface="Source Han Serif SC Heavy" panose="02020A00000000000000" charset="-122"/>
                <a:cs typeface="Source Han Serif SC Heavy" panose="02020A00000000000000" charset="-122"/>
              </a:rPr>
              <a:t>”</a:t>
            </a:r>
            <a:r>
              <a:rPr kumimoji="1" lang="zh-CN" altLang="en-US" sz="3200">
                <a:latin typeface="Source Han Serif SC Heavy" panose="02020A00000000000000" charset="-122"/>
                <a:ea typeface="Source Han Serif SC Heavy" panose="02020A00000000000000" charset="-122"/>
                <a:cs typeface="Source Han Serif SC Heavy" panose="02020A00000000000000" charset="-122"/>
              </a:rPr>
              <a:t>：民营经济治理现代化的破局之道</a:t>
            </a:r>
            <a:endParaRPr kumimoji="1" lang="zh-CN" altLang="en-US" sz="3200">
              <a:latin typeface="Source Han Serif SC Heavy" panose="02020A00000000000000" charset="-122"/>
              <a:ea typeface="Source Han Serif SC Heavy" panose="02020A00000000000000" charset="-122"/>
              <a:cs typeface="Source Han Serif SC Heavy" panose="02020A00000000000000" charset="-122"/>
            </a:endParaRPr>
          </a:p>
        </p:txBody>
      </p:sp>
      <p:sp>
        <p:nvSpPr>
          <p:cNvPr id="6" name="标题 1"/>
          <p:cNvSpPr txBox="1"/>
          <p:nvPr/>
        </p:nvSpPr>
        <p:spPr>
          <a:xfrm>
            <a:off x="6908614" y="1218303"/>
            <a:ext cx="4682882" cy="4682883"/>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1">
            <a:alphaModFix amt="100000"/>
          </a:blip>
          <a:srcRect l="14569" t="2628" r="11244" b="2772"/>
          <a:stretch>
            <a:fillRect/>
          </a:stretch>
        </p:blipFill>
        <p:spPr>
          <a:xfrm>
            <a:off x="6946778" y="427098"/>
            <a:ext cx="4847734" cy="6351798"/>
          </a:xfrm>
          <a:custGeom>
            <a:avLst/>
            <a:gdLst>
              <a:gd name="connsiteX0" fmla="*/ 0 w 4135394"/>
              <a:gd name="connsiteY0" fmla="*/ 0 h 5418445"/>
              <a:gd name="connsiteX1" fmla="*/ 4135394 w 4135394"/>
              <a:gd name="connsiteY1" fmla="*/ 0 h 5418445"/>
              <a:gd name="connsiteX2" fmla="*/ 4135394 w 4135394"/>
              <a:gd name="connsiteY2" fmla="*/ 5418445 h 5418445"/>
              <a:gd name="connsiteX3" fmla="*/ 0 w 4135394"/>
              <a:gd name="connsiteY3" fmla="*/ 5418445 h 5418445"/>
            </a:gdLst>
            <a:ahLst/>
            <a:cxnLst/>
            <a:rect l="l" t="t" r="r" b="b"/>
            <a:pathLst>
              <a:path w="4135394" h="5418445">
                <a:moveTo>
                  <a:pt x="0" y="0"/>
                </a:moveTo>
                <a:lnTo>
                  <a:pt x="4135394" y="0"/>
                </a:lnTo>
                <a:lnTo>
                  <a:pt x="4135394" y="5418445"/>
                </a:lnTo>
                <a:lnTo>
                  <a:pt x="0" y="5418445"/>
                </a:lnTo>
                <a:close/>
              </a:path>
            </a:pathLst>
          </a:custGeom>
          <a:noFill/>
          <a:ln>
            <a:noFill/>
          </a:ln>
        </p:spPr>
      </p:pic>
      <p:sp>
        <p:nvSpPr>
          <p:cNvPr id="8" name="标题 1"/>
          <p:cNvSpPr txBox="1"/>
          <p:nvPr/>
        </p:nvSpPr>
        <p:spPr>
          <a:xfrm>
            <a:off x="685237" y="895642"/>
            <a:ext cx="2265277" cy="487756"/>
          </a:xfrm>
          <a:prstGeom prst="round1Rect">
            <a:avLst>
              <a:gd name="adj" fmla="val 23920"/>
            </a:avLst>
          </a:prstGeom>
          <a:solidFill>
            <a:schemeClr val="accent1">
              <a:lumMod val="75000"/>
            </a:schemeClr>
          </a:solidFill>
          <a:ln w="12700" cap="sq">
            <a:noFill/>
            <a:miter/>
          </a:ln>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991359" y="1036885"/>
            <a:ext cx="1653032" cy="20527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a:off x="1112442" y="4331207"/>
            <a:ext cx="5476350" cy="315451"/>
          </a:xfrm>
          <a:prstGeom prst="rect">
            <a:avLst/>
          </a:prstGeom>
          <a:noFill/>
          <a:ln>
            <a:noFill/>
          </a:ln>
        </p:spPr>
        <p:txBody>
          <a:bodyPr vert="horz" wrap="square" lIns="0" tIns="0" rIns="0" bIns="0" rtlCol="0" anchor="ctr"/>
          <a:lstStyle/>
          <a:p>
            <a:pPr algn="l">
              <a:lnSpc>
                <a:spcPct val="100000"/>
              </a:lnSpc>
            </a:pPr>
            <a:r>
              <a:rPr kumimoji="1" lang="en-US" altLang="zh-CN" sz="1400">
                <a:ln w="12700">
                  <a:noFill/>
                </a:ln>
                <a:solidFill>
                  <a:srgbClr val="808080">
                    <a:alpha val="50000"/>
                  </a:srgbClr>
                </a:solidFill>
                <a:latin typeface="Source Han Sans" panose="020B0400000000000000" charset="-122"/>
                <a:ea typeface="Source Han Sans" panose="020B0400000000000000" charset="-122"/>
                <a:cs typeface="Source Han Sans" panose="020B0400000000000000" charset="-122"/>
              </a:rPr>
              <a:t>PowerPoint design   ----------------------------------------------------------</a:t>
            </a:r>
            <a:endParaRPr kumimoji="1" lang="zh-CN" altLang="en-US"/>
          </a:p>
        </p:txBody>
      </p:sp>
      <p:sp>
        <p:nvSpPr>
          <p:cNvPr id="11" name="标题 1"/>
          <p:cNvSpPr txBox="1"/>
          <p:nvPr>
            <p:custDataLst>
              <p:tags r:id="rId2"/>
            </p:custDataLst>
          </p:nvPr>
        </p:nvSpPr>
        <p:spPr>
          <a:xfrm>
            <a:off x="1137158" y="4827741"/>
            <a:ext cx="2417409" cy="523220"/>
          </a:xfrm>
          <a:prstGeom prst="rect">
            <a:avLst/>
          </a:prstGeom>
          <a:solidFill>
            <a:schemeClr val="bg1"/>
          </a:solidFill>
          <a:ln w="15875" cap="sq">
            <a:solidFill>
              <a:schemeClr val="accent1">
                <a:alpha val="23000"/>
              </a:schemeClr>
            </a:solidFill>
            <a:miter/>
          </a:ln>
          <a:effectLst>
            <a:outerShdw blurRad="317500" dist="127000" dir="5400000" sx="94000" sy="94000" algn="ctr" rotWithShape="0">
              <a:schemeClr val="accent1">
                <a:alpha val="1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custDataLst>
              <p:tags r:id="rId3"/>
            </p:custDataLst>
          </p:nvPr>
        </p:nvSpPr>
        <p:spPr>
          <a:xfrm>
            <a:off x="1137158" y="4827741"/>
            <a:ext cx="671595" cy="523220"/>
          </a:xfrm>
          <a:prstGeom prst="rect">
            <a:avLst/>
          </a:prstGeom>
          <a:solidFill>
            <a:schemeClr val="accent1"/>
          </a:solidFill>
          <a:ln w="15875"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custDataLst>
              <p:tags r:id="rId4"/>
            </p:custDataLst>
          </p:nvPr>
        </p:nvSpPr>
        <p:spPr>
          <a:xfrm>
            <a:off x="1344199" y="4949877"/>
            <a:ext cx="257512" cy="278948"/>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custDataLst>
              <p:tags r:id="rId5"/>
            </p:custDataLst>
          </p:nvPr>
        </p:nvSpPr>
        <p:spPr>
          <a:xfrm>
            <a:off x="3911913" y="4827741"/>
            <a:ext cx="2287328" cy="523220"/>
          </a:xfrm>
          <a:prstGeom prst="rect">
            <a:avLst/>
          </a:prstGeom>
          <a:solidFill>
            <a:schemeClr val="bg1"/>
          </a:solidFill>
          <a:ln w="15875" cap="sq">
            <a:solidFill>
              <a:schemeClr val="accent1">
                <a:alpha val="23000"/>
              </a:schemeClr>
            </a:solidFill>
            <a:miter/>
          </a:ln>
          <a:effectLst>
            <a:outerShdw blurRad="317500" dist="127000" dir="5400000" sx="94000" sy="94000" algn="ctr" rotWithShape="0">
              <a:schemeClr val="accent2">
                <a:alpha val="1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custDataLst>
              <p:tags r:id="rId6"/>
            </p:custDataLst>
          </p:nvPr>
        </p:nvSpPr>
        <p:spPr>
          <a:xfrm>
            <a:off x="3911913" y="4827741"/>
            <a:ext cx="671595" cy="523220"/>
          </a:xfrm>
          <a:prstGeom prst="rect">
            <a:avLst/>
          </a:prstGeom>
          <a:solidFill>
            <a:schemeClr val="accent2"/>
          </a:solidFill>
          <a:ln w="15875"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custDataLst>
              <p:tags r:id="rId7"/>
            </p:custDataLst>
          </p:nvPr>
        </p:nvSpPr>
        <p:spPr>
          <a:xfrm>
            <a:off x="4105028" y="4968250"/>
            <a:ext cx="261820" cy="242202"/>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custDataLst>
              <p:tags r:id="rId8"/>
            </p:custDataLst>
          </p:nvPr>
        </p:nvSpPr>
        <p:spPr>
          <a:xfrm>
            <a:off x="1998121" y="4979194"/>
            <a:ext cx="1046774" cy="220314"/>
          </a:xfrm>
          <a:prstGeom prst="rect">
            <a:avLst/>
          </a:prstGeom>
          <a:noFill/>
          <a:ln cap="sq">
            <a:noFill/>
          </a:ln>
        </p:spPr>
        <p:txBody>
          <a:bodyPr vert="horz" wrap="square" lIns="0" tIns="0" rIns="0" bIns="0" rtlCol="0" anchor="ctr"/>
          <a:lstStyle/>
          <a:p>
            <a:pPr algn="l">
              <a:lnSpc>
                <a:spcPct val="110000"/>
              </a:lnSpc>
            </a:pPr>
            <a:r>
              <a:rPr kumimoji="1" lang="en-US" altLang="zh-CN" sz="16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主讲人：</a:t>
            </a:r>
            <a:endParaRPr kumimoji="1" lang="zh-CN" altLang="en-US"/>
          </a:p>
        </p:txBody>
      </p:sp>
      <p:sp>
        <p:nvSpPr>
          <p:cNvPr id="18" name="标题 1"/>
          <p:cNvSpPr txBox="1"/>
          <p:nvPr>
            <p:custDataLst>
              <p:tags r:id="rId9"/>
            </p:custDataLst>
          </p:nvPr>
        </p:nvSpPr>
        <p:spPr>
          <a:xfrm>
            <a:off x="5354221" y="4979195"/>
            <a:ext cx="759296" cy="220312"/>
          </a:xfrm>
          <a:prstGeom prst="rect">
            <a:avLst/>
          </a:prstGeom>
          <a:noFill/>
          <a:ln cap="sq">
            <a:noFill/>
          </a:ln>
        </p:spPr>
        <p:txBody>
          <a:bodyPr vert="horz" wrap="square" lIns="0" tIns="0" rIns="0" bIns="0" rtlCol="0" anchor="ctr"/>
          <a:lstStyle/>
          <a:p>
            <a:pPr algn="l">
              <a:lnSpc>
                <a:spcPct val="110000"/>
              </a:lnSpc>
            </a:pPr>
            <a:r>
              <a:rPr kumimoji="1" lang="en-US" altLang="zh-CN" sz="16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2025.6</a:t>
            </a:r>
            <a:endParaRPr kumimoji="1" lang="zh-CN" altLang="en-US"/>
          </a:p>
        </p:txBody>
      </p:sp>
      <p:sp>
        <p:nvSpPr>
          <p:cNvPr id="19" name="标题 1"/>
          <p:cNvSpPr txBox="1"/>
          <p:nvPr>
            <p:custDataLst>
              <p:tags r:id="rId10"/>
            </p:custDataLst>
          </p:nvPr>
        </p:nvSpPr>
        <p:spPr>
          <a:xfrm>
            <a:off x="2814393" y="4979194"/>
            <a:ext cx="665025" cy="220314"/>
          </a:xfrm>
          <a:prstGeom prst="rect">
            <a:avLst/>
          </a:prstGeom>
          <a:noFill/>
          <a:ln cap="sq">
            <a:noFill/>
          </a:ln>
        </p:spPr>
        <p:txBody>
          <a:bodyPr vert="horz" wrap="square" lIns="0" tIns="0" rIns="0" bIns="0" rtlCol="0" anchor="ctr"/>
          <a:lstStyle/>
          <a:p>
            <a:pPr algn="l">
              <a:lnSpc>
                <a:spcPct val="110000"/>
              </a:lnSpc>
            </a:pPr>
            <a:r>
              <a:rPr kumimoji="1" lang="zh-CN" altLang="en-US"/>
              <a:t>代翔</a:t>
            </a:r>
            <a:endParaRPr kumimoji="1" lang="zh-CN" altLang="en-US"/>
          </a:p>
        </p:txBody>
      </p:sp>
      <p:sp>
        <p:nvSpPr>
          <p:cNvPr id="20" name="标题 1"/>
          <p:cNvSpPr txBox="1"/>
          <p:nvPr>
            <p:custDataLst>
              <p:tags r:id="rId11"/>
            </p:custDataLst>
          </p:nvPr>
        </p:nvSpPr>
        <p:spPr>
          <a:xfrm>
            <a:off x="4745158" y="4979195"/>
            <a:ext cx="663659" cy="220312"/>
          </a:xfrm>
          <a:prstGeom prst="rect">
            <a:avLst/>
          </a:prstGeom>
          <a:noFill/>
          <a:ln cap="sq">
            <a:noFill/>
          </a:ln>
        </p:spPr>
        <p:txBody>
          <a:bodyPr vert="horz" wrap="square" lIns="0" tIns="0" rIns="0" bIns="0" rtlCol="0" anchor="ctr"/>
          <a:lstStyle/>
          <a:p>
            <a:pPr algn="l">
              <a:lnSpc>
                <a:spcPct val="110000"/>
              </a:lnSpc>
            </a:pPr>
            <a:r>
              <a:rPr kumimoji="1" lang="en-US" altLang="zh-CN" sz="16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时间：</a:t>
            </a:r>
            <a:endParaRPr kumimoji="1" lang="zh-CN" altLang="en-US"/>
          </a:p>
        </p:txBody>
      </p:sp>
      <p:sp>
        <p:nvSpPr>
          <p:cNvPr id="21" name="标题 1"/>
          <p:cNvSpPr txBox="1"/>
          <p:nvPr/>
        </p:nvSpPr>
        <p:spPr>
          <a:xfrm flipH="1">
            <a:off x="2777509" y="2050273"/>
            <a:ext cx="489947" cy="339755"/>
          </a:xfrm>
          <a:custGeom>
            <a:avLst/>
            <a:gdLst/>
            <a:ahLst/>
            <a:cxnLst/>
            <a:rect l="0" t="0" r="0" b="0"/>
            <a:pathLst>
              <a:path w="3149601" h="2184100">
                <a:moveTo>
                  <a:pt x="298450" y="9127"/>
                </a:moveTo>
                <a:cubicBezTo>
                  <a:pt x="186595" y="38582"/>
                  <a:pt x="73801" y="141337"/>
                  <a:pt x="28575" y="254982"/>
                </a:cubicBezTo>
                <a:cubicBezTo>
                  <a:pt x="259" y="326136"/>
                  <a:pt x="0" y="332625"/>
                  <a:pt x="0" y="972152"/>
                </a:cubicBezTo>
                <a:cubicBezTo>
                  <a:pt x="0" y="1367194"/>
                  <a:pt x="4769" y="1624616"/>
                  <a:pt x="12296" y="1635820"/>
                </a:cubicBezTo>
                <a:cubicBezTo>
                  <a:pt x="19059" y="1645886"/>
                  <a:pt x="27631" y="1666932"/>
                  <a:pt x="31346" y="1682589"/>
                </a:cubicBezTo>
                <a:cubicBezTo>
                  <a:pt x="40603" y="1721604"/>
                  <a:pt x="174109" y="1855200"/>
                  <a:pt x="228600" y="1879975"/>
                </a:cubicBezTo>
                <a:cubicBezTo>
                  <a:pt x="253047" y="1891091"/>
                  <a:pt x="298037" y="1911972"/>
                  <a:pt x="328576" y="1926378"/>
                </a:cubicBezTo>
                <a:cubicBezTo>
                  <a:pt x="383234" y="1952162"/>
                  <a:pt x="400153" y="1952572"/>
                  <a:pt x="1410502" y="1952572"/>
                </a:cubicBezTo>
                <a:cubicBezTo>
                  <a:pt x="2081069" y="1952572"/>
                  <a:pt x="2439622" y="1956975"/>
                  <a:pt x="2444750" y="1965272"/>
                </a:cubicBezTo>
                <a:cubicBezTo>
                  <a:pt x="2449067" y="1972257"/>
                  <a:pt x="2464257" y="1977972"/>
                  <a:pt x="2478505" y="1977972"/>
                </a:cubicBezTo>
                <a:cubicBezTo>
                  <a:pt x="2492753" y="1977972"/>
                  <a:pt x="2519562" y="1982822"/>
                  <a:pt x="2538081" y="1988750"/>
                </a:cubicBezTo>
                <a:cubicBezTo>
                  <a:pt x="2726735" y="2049139"/>
                  <a:pt x="2790399" y="2072593"/>
                  <a:pt x="2806065" y="2087477"/>
                </a:cubicBezTo>
                <a:cubicBezTo>
                  <a:pt x="2816193" y="2097099"/>
                  <a:pt x="2834114" y="2104972"/>
                  <a:pt x="2845888" y="2104972"/>
                </a:cubicBezTo>
                <a:cubicBezTo>
                  <a:pt x="2857663" y="2104972"/>
                  <a:pt x="2880809" y="2110652"/>
                  <a:pt x="2897323" y="2117594"/>
                </a:cubicBezTo>
                <a:cubicBezTo>
                  <a:pt x="2913838" y="2124536"/>
                  <a:pt x="2939066" y="2133108"/>
                  <a:pt x="2953385" y="2136644"/>
                </a:cubicBezTo>
                <a:cubicBezTo>
                  <a:pt x="2967704" y="2140179"/>
                  <a:pt x="2981992" y="2145442"/>
                  <a:pt x="2985135" y="2148339"/>
                </a:cubicBezTo>
                <a:cubicBezTo>
                  <a:pt x="2988278" y="2151236"/>
                  <a:pt x="3026569" y="2160467"/>
                  <a:pt x="3070225" y="2168852"/>
                </a:cubicBezTo>
                <a:lnTo>
                  <a:pt x="3149600" y="2184099"/>
                </a:lnTo>
                <a:lnTo>
                  <a:pt x="3149600" y="2152346"/>
                </a:lnTo>
                <a:cubicBezTo>
                  <a:pt x="3149600" y="2132671"/>
                  <a:pt x="3137775" y="2112845"/>
                  <a:pt x="3118510" y="2100223"/>
                </a:cubicBezTo>
                <a:cubicBezTo>
                  <a:pt x="3075019" y="2071726"/>
                  <a:pt x="2941182" y="1903782"/>
                  <a:pt x="2922839" y="1854687"/>
                </a:cubicBezTo>
                <a:cubicBezTo>
                  <a:pt x="2914469" y="1832282"/>
                  <a:pt x="2902058" y="1810513"/>
                  <a:pt x="2895260" y="1806312"/>
                </a:cubicBezTo>
                <a:cubicBezTo>
                  <a:pt x="2888462" y="1802110"/>
                  <a:pt x="2882900" y="1785060"/>
                  <a:pt x="2882900" y="1768422"/>
                </a:cubicBezTo>
                <a:cubicBezTo>
                  <a:pt x="2882900" y="1751784"/>
                  <a:pt x="2877789" y="1735012"/>
                  <a:pt x="2871542" y="1731151"/>
                </a:cubicBezTo>
                <a:cubicBezTo>
                  <a:pt x="2838187" y="1710537"/>
                  <a:pt x="2829638" y="1579110"/>
                  <a:pt x="2821503" y="961972"/>
                </a:cubicBezTo>
                <a:cubicBezTo>
                  <a:pt x="2815706" y="522145"/>
                  <a:pt x="2808527" y="312641"/>
                  <a:pt x="2798657" y="295222"/>
                </a:cubicBezTo>
                <a:cubicBezTo>
                  <a:pt x="2790741" y="281252"/>
                  <a:pt x="2776453" y="253005"/>
                  <a:pt x="2766907" y="232451"/>
                </a:cubicBezTo>
                <a:cubicBezTo>
                  <a:pt x="2741961" y="178740"/>
                  <a:pt x="2632138" y="70759"/>
                  <a:pt x="2565400" y="34323"/>
                </a:cubicBezTo>
                <a:lnTo>
                  <a:pt x="2508250" y="3122"/>
                </a:lnTo>
                <a:lnTo>
                  <a:pt x="1422400" y="1108"/>
                </a:lnTo>
                <a:cubicBezTo>
                  <a:pt x="825182" y="0"/>
                  <a:pt x="319405" y="3609"/>
                  <a:pt x="298450" y="9127"/>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18900000">
            <a:off x="2962191" y="2126286"/>
            <a:ext cx="179814" cy="106492"/>
          </a:xfrm>
          <a:prstGeom prst="corner">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11228123"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a:off x="11297522" y="744251"/>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5" name="标题 1"/>
          <p:cNvSpPr txBox="1"/>
          <p:nvPr/>
        </p:nvSpPr>
        <p:spPr>
          <a:xfrm>
            <a:off x="10807604"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6" name="标题 1"/>
          <p:cNvSpPr txBox="1"/>
          <p:nvPr/>
        </p:nvSpPr>
        <p:spPr>
          <a:xfrm>
            <a:off x="10873036" y="744251"/>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a:off x="10387085"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8" name="标题 1"/>
          <p:cNvSpPr txBox="1"/>
          <p:nvPr/>
        </p:nvSpPr>
        <p:spPr>
          <a:xfrm>
            <a:off x="10454311" y="744251"/>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9" name="标题 1"/>
          <p:cNvSpPr txBox="1"/>
          <p:nvPr/>
        </p:nvSpPr>
        <p:spPr>
          <a:xfrm>
            <a:off x="9966566"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0" name="标题 1"/>
          <p:cNvSpPr txBox="1"/>
          <p:nvPr/>
        </p:nvSpPr>
        <p:spPr>
          <a:xfrm>
            <a:off x="10040941" y="744251"/>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1" name="标题 1"/>
          <p:cNvSpPr txBox="1"/>
          <p:nvPr/>
        </p:nvSpPr>
        <p:spPr>
          <a:xfrm rot="11859632">
            <a:off x="10302433" y="4875308"/>
            <a:ext cx="1150698" cy="948278"/>
          </a:xfrm>
          <a:custGeom>
            <a:avLst/>
            <a:gdLst>
              <a:gd name="connsiteX0" fmla="*/ 1150698 w 1150698"/>
              <a:gd name="connsiteY0" fmla="*/ 203942 h 948278"/>
              <a:gd name="connsiteX1" fmla="*/ 16470 w 1150698"/>
              <a:gd name="connsiteY1" fmla="*/ 948279 h 948278"/>
            </a:gdLst>
            <a:ahLst/>
            <a:cxnLst/>
            <a:rect l="l" t="t" r="r" b="b"/>
            <a:pathLst>
              <a:path w="1150698" h="948278">
                <a:moveTo>
                  <a:pt x="1150698" y="203942"/>
                </a:moveTo>
                <a:cubicBezTo>
                  <a:pt x="1150698" y="203942"/>
                  <a:pt x="-160753" y="-587655"/>
                  <a:pt x="16470" y="948279"/>
                </a:cubicBezTo>
              </a:path>
            </a:pathLst>
          </a:custGeom>
          <a:noFill/>
          <a:ln w="11760" cap="flat">
            <a:solidFill>
              <a:schemeClr val="bg1">
                <a:alpha val="100000"/>
              </a:schemeClr>
            </a:solidFill>
            <a:prstDash val="dash"/>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rot="717522" flipH="1">
            <a:off x="11496870" y="4944643"/>
            <a:ext cx="168198" cy="144998"/>
          </a:xfrm>
          <a:prstGeom prst="triangle">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3" name="标题 1"/>
          <p:cNvSpPr txBox="1"/>
          <p:nvPr/>
        </p:nvSpPr>
        <p:spPr>
          <a:xfrm flipH="1">
            <a:off x="10040941" y="5315157"/>
            <a:ext cx="647200" cy="647200"/>
          </a:xfrm>
          <a:prstGeom prst="ellipse">
            <a:avLst/>
          </a:prstGeom>
          <a:solidFill>
            <a:schemeClr val="accent1">
              <a:lumMod val="75000"/>
            </a:schemeClr>
          </a:solidFill>
          <a:ln w="762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2186055">
            <a:off x="10153648" y="5551148"/>
            <a:ext cx="385773" cy="192478"/>
          </a:xfrm>
          <a:custGeom>
            <a:avLst/>
            <a:gdLst/>
            <a:ahLst/>
            <a:cxnLst/>
            <a:rect l="l" t="t" r="r" b="b"/>
            <a:pathLst>
              <a:path w="524584" h="261736">
                <a:moveTo>
                  <a:pt x="158168" y="223847"/>
                </a:moveTo>
                <a:cubicBezTo>
                  <a:pt x="155624" y="224224"/>
                  <a:pt x="153420" y="225143"/>
                  <a:pt x="151556" y="226604"/>
                </a:cubicBezTo>
                <a:cubicBezTo>
                  <a:pt x="149693" y="228064"/>
                  <a:pt x="148327" y="229957"/>
                  <a:pt x="147458" y="232281"/>
                </a:cubicBezTo>
                <a:cubicBezTo>
                  <a:pt x="146589" y="234605"/>
                  <a:pt x="146364" y="237180"/>
                  <a:pt x="146783" y="240007"/>
                </a:cubicBezTo>
                <a:cubicBezTo>
                  <a:pt x="147202" y="242834"/>
                  <a:pt x="148164" y="245233"/>
                  <a:pt x="149670" y="247205"/>
                </a:cubicBezTo>
                <a:cubicBezTo>
                  <a:pt x="151175" y="249178"/>
                  <a:pt x="153032" y="250593"/>
                  <a:pt x="155238" y="251450"/>
                </a:cubicBezTo>
                <a:cubicBezTo>
                  <a:pt x="157445" y="252307"/>
                  <a:pt x="159821" y="252547"/>
                  <a:pt x="162365" y="252170"/>
                </a:cubicBezTo>
                <a:cubicBezTo>
                  <a:pt x="164909" y="251793"/>
                  <a:pt x="167112" y="250875"/>
                  <a:pt x="168976" y="249414"/>
                </a:cubicBezTo>
                <a:cubicBezTo>
                  <a:pt x="170839" y="247954"/>
                  <a:pt x="172205" y="246061"/>
                  <a:pt x="173074" y="243737"/>
                </a:cubicBezTo>
                <a:cubicBezTo>
                  <a:pt x="173943" y="241413"/>
                  <a:pt x="174168" y="238837"/>
                  <a:pt x="173749" y="236011"/>
                </a:cubicBezTo>
                <a:cubicBezTo>
                  <a:pt x="173330" y="233184"/>
                  <a:pt x="172368" y="230785"/>
                  <a:pt x="170863" y="228812"/>
                </a:cubicBezTo>
                <a:cubicBezTo>
                  <a:pt x="169357" y="226840"/>
                  <a:pt x="167501" y="225425"/>
                  <a:pt x="165294" y="224568"/>
                </a:cubicBezTo>
                <a:cubicBezTo>
                  <a:pt x="163087" y="223711"/>
                  <a:pt x="160712" y="223470"/>
                  <a:pt x="158168" y="223847"/>
                </a:cubicBezTo>
                <a:close/>
                <a:moveTo>
                  <a:pt x="213862" y="215074"/>
                </a:moveTo>
                <a:cubicBezTo>
                  <a:pt x="210470" y="215577"/>
                  <a:pt x="207749" y="217005"/>
                  <a:pt x="205701" y="219360"/>
                </a:cubicBezTo>
                <a:cubicBezTo>
                  <a:pt x="203652" y="221715"/>
                  <a:pt x="202620" y="224597"/>
                  <a:pt x="202606" y="228008"/>
                </a:cubicBezTo>
                <a:lnTo>
                  <a:pt x="228300" y="224200"/>
                </a:lnTo>
                <a:cubicBezTo>
                  <a:pt x="227362" y="220988"/>
                  <a:pt x="225583" y="218537"/>
                  <a:pt x="222963" y="216845"/>
                </a:cubicBezTo>
                <a:cubicBezTo>
                  <a:pt x="220344" y="215153"/>
                  <a:pt x="217310" y="214563"/>
                  <a:pt x="213862" y="215074"/>
                </a:cubicBezTo>
                <a:close/>
                <a:moveTo>
                  <a:pt x="212605" y="206594"/>
                </a:moveTo>
                <a:cubicBezTo>
                  <a:pt x="217014" y="205941"/>
                  <a:pt x="221102" y="206332"/>
                  <a:pt x="224868" y="207767"/>
                </a:cubicBezTo>
                <a:cubicBezTo>
                  <a:pt x="228634" y="209202"/>
                  <a:pt x="231754" y="211542"/>
                  <a:pt x="234228" y="214786"/>
                </a:cubicBezTo>
                <a:cubicBezTo>
                  <a:pt x="236702" y="218030"/>
                  <a:pt x="238282" y="221970"/>
                  <a:pt x="238969" y="226606"/>
                </a:cubicBezTo>
                <a:cubicBezTo>
                  <a:pt x="239078" y="227341"/>
                  <a:pt x="239176" y="228395"/>
                  <a:pt x="239264" y="229768"/>
                </a:cubicBezTo>
                <a:lnTo>
                  <a:pt x="203734" y="235034"/>
                </a:lnTo>
                <a:cubicBezTo>
                  <a:pt x="204850" y="238277"/>
                  <a:pt x="206867" y="240679"/>
                  <a:pt x="209785" y="242240"/>
                </a:cubicBezTo>
                <a:cubicBezTo>
                  <a:pt x="212702" y="243801"/>
                  <a:pt x="216112" y="244292"/>
                  <a:pt x="220012" y="243714"/>
                </a:cubicBezTo>
                <a:cubicBezTo>
                  <a:pt x="224987" y="242977"/>
                  <a:pt x="228843" y="240730"/>
                  <a:pt x="231579" y="236974"/>
                </a:cubicBezTo>
                <a:lnTo>
                  <a:pt x="238228" y="242661"/>
                </a:lnTo>
                <a:cubicBezTo>
                  <a:pt x="236554" y="245394"/>
                  <a:pt x="234254" y="247612"/>
                  <a:pt x="231329" y="249317"/>
                </a:cubicBezTo>
                <a:cubicBezTo>
                  <a:pt x="228404" y="251021"/>
                  <a:pt x="224991" y="252162"/>
                  <a:pt x="221090" y="252740"/>
                </a:cubicBezTo>
                <a:cubicBezTo>
                  <a:pt x="216115" y="253478"/>
                  <a:pt x="211587" y="253138"/>
                  <a:pt x="207506" y="251720"/>
                </a:cubicBezTo>
                <a:cubicBezTo>
                  <a:pt x="203425" y="250303"/>
                  <a:pt x="200091" y="247981"/>
                  <a:pt x="197504" y="244753"/>
                </a:cubicBezTo>
                <a:cubicBezTo>
                  <a:pt x="194917" y="241526"/>
                  <a:pt x="193293" y="237679"/>
                  <a:pt x="192631" y="233213"/>
                </a:cubicBezTo>
                <a:cubicBezTo>
                  <a:pt x="191978" y="228803"/>
                  <a:pt x="192393" y="224683"/>
                  <a:pt x="193876" y="220852"/>
                </a:cubicBezTo>
                <a:cubicBezTo>
                  <a:pt x="195359" y="217022"/>
                  <a:pt x="197735" y="213853"/>
                  <a:pt x="201003" y="211347"/>
                </a:cubicBezTo>
                <a:cubicBezTo>
                  <a:pt x="204272" y="208840"/>
                  <a:pt x="208139" y="207256"/>
                  <a:pt x="212605" y="206594"/>
                </a:cubicBezTo>
                <a:close/>
                <a:moveTo>
                  <a:pt x="275061" y="198422"/>
                </a:moveTo>
                <a:cubicBezTo>
                  <a:pt x="278275" y="198668"/>
                  <a:pt x="280959" y="199238"/>
                  <a:pt x="283114" y="200132"/>
                </a:cubicBezTo>
                <a:lnTo>
                  <a:pt x="280237" y="208791"/>
                </a:lnTo>
                <a:cubicBezTo>
                  <a:pt x="276058" y="207099"/>
                  <a:pt x="271566" y="206609"/>
                  <a:pt x="266760" y="207321"/>
                </a:cubicBezTo>
                <a:cubicBezTo>
                  <a:pt x="263651" y="207782"/>
                  <a:pt x="261360" y="208598"/>
                  <a:pt x="259887" y="209770"/>
                </a:cubicBezTo>
                <a:cubicBezTo>
                  <a:pt x="258414" y="210942"/>
                  <a:pt x="257791" y="212291"/>
                  <a:pt x="258017" y="213817"/>
                </a:cubicBezTo>
                <a:cubicBezTo>
                  <a:pt x="258268" y="215513"/>
                  <a:pt x="259308" y="216586"/>
                  <a:pt x="261137" y="217038"/>
                </a:cubicBezTo>
                <a:cubicBezTo>
                  <a:pt x="262966" y="217489"/>
                  <a:pt x="265736" y="217757"/>
                  <a:pt x="269446" y="217843"/>
                </a:cubicBezTo>
                <a:cubicBezTo>
                  <a:pt x="273148" y="217872"/>
                  <a:pt x="276212" y="218082"/>
                  <a:pt x="278639" y="218474"/>
                </a:cubicBezTo>
                <a:cubicBezTo>
                  <a:pt x="281066" y="218865"/>
                  <a:pt x="283243" y="219814"/>
                  <a:pt x="285170" y="221319"/>
                </a:cubicBezTo>
                <a:cubicBezTo>
                  <a:pt x="287098" y="222824"/>
                  <a:pt x="288300" y="225188"/>
                  <a:pt x="288778" y="228410"/>
                </a:cubicBezTo>
                <a:cubicBezTo>
                  <a:pt x="289406" y="232650"/>
                  <a:pt x="288071" y="236315"/>
                  <a:pt x="284774" y="239403"/>
                </a:cubicBezTo>
                <a:cubicBezTo>
                  <a:pt x="281476" y="242492"/>
                  <a:pt x="276662" y="244505"/>
                  <a:pt x="270330" y="245443"/>
                </a:cubicBezTo>
                <a:cubicBezTo>
                  <a:pt x="266655" y="245988"/>
                  <a:pt x="262994" y="246039"/>
                  <a:pt x="259347" y="245598"/>
                </a:cubicBezTo>
                <a:cubicBezTo>
                  <a:pt x="255699" y="245156"/>
                  <a:pt x="252721" y="244355"/>
                  <a:pt x="250411" y="243196"/>
                </a:cubicBezTo>
                <a:lnTo>
                  <a:pt x="253288" y="234536"/>
                </a:lnTo>
                <a:cubicBezTo>
                  <a:pt x="255524" y="235592"/>
                  <a:pt x="258130" y="236318"/>
                  <a:pt x="261107" y="236714"/>
                </a:cubicBezTo>
                <a:cubicBezTo>
                  <a:pt x="264083" y="237111"/>
                  <a:pt x="266956" y="237104"/>
                  <a:pt x="269727" y="236693"/>
                </a:cubicBezTo>
                <a:cubicBezTo>
                  <a:pt x="276058" y="235755"/>
                  <a:pt x="278977" y="233618"/>
                  <a:pt x="278483" y="230283"/>
                </a:cubicBezTo>
                <a:cubicBezTo>
                  <a:pt x="278248" y="228700"/>
                  <a:pt x="277279" y="227717"/>
                  <a:pt x="275576" y="227334"/>
                </a:cubicBezTo>
                <a:cubicBezTo>
                  <a:pt x="273872" y="226951"/>
                  <a:pt x="271198" y="226740"/>
                  <a:pt x="267553" y="226703"/>
                </a:cubicBezTo>
                <a:cubicBezTo>
                  <a:pt x="263738" y="226690"/>
                  <a:pt x="260603" y="226491"/>
                  <a:pt x="258148" y="226103"/>
                </a:cubicBezTo>
                <a:cubicBezTo>
                  <a:pt x="255693" y="225716"/>
                  <a:pt x="253467" y="224732"/>
                  <a:pt x="251470" y="223150"/>
                </a:cubicBezTo>
                <a:cubicBezTo>
                  <a:pt x="249474" y="221568"/>
                  <a:pt x="248233" y="219138"/>
                  <a:pt x="247747" y="215859"/>
                </a:cubicBezTo>
                <a:cubicBezTo>
                  <a:pt x="247110" y="211562"/>
                  <a:pt x="248396" y="207862"/>
                  <a:pt x="251605" y="204758"/>
                </a:cubicBezTo>
                <a:cubicBezTo>
                  <a:pt x="254813" y="201654"/>
                  <a:pt x="259470" y="199649"/>
                  <a:pt x="265576" y="198744"/>
                </a:cubicBezTo>
                <a:cubicBezTo>
                  <a:pt x="268685" y="198283"/>
                  <a:pt x="271847" y="198176"/>
                  <a:pt x="275061" y="198422"/>
                </a:cubicBezTo>
                <a:close/>
                <a:moveTo>
                  <a:pt x="346949" y="195871"/>
                </a:moveTo>
                <a:cubicBezTo>
                  <a:pt x="342878" y="196475"/>
                  <a:pt x="339733" y="198154"/>
                  <a:pt x="337513" y="200910"/>
                </a:cubicBezTo>
                <a:cubicBezTo>
                  <a:pt x="335292" y="203665"/>
                  <a:pt x="334463" y="206937"/>
                  <a:pt x="335024" y="210724"/>
                </a:cubicBezTo>
                <a:cubicBezTo>
                  <a:pt x="335594" y="214569"/>
                  <a:pt x="337343" y="217501"/>
                  <a:pt x="340271" y="219523"/>
                </a:cubicBezTo>
                <a:cubicBezTo>
                  <a:pt x="343199" y="221544"/>
                  <a:pt x="346699" y="222254"/>
                  <a:pt x="350769" y="221650"/>
                </a:cubicBezTo>
                <a:cubicBezTo>
                  <a:pt x="354783" y="221055"/>
                  <a:pt x="357898" y="219366"/>
                  <a:pt x="360114" y="216582"/>
                </a:cubicBezTo>
                <a:cubicBezTo>
                  <a:pt x="362330" y="213799"/>
                  <a:pt x="363153" y="210485"/>
                  <a:pt x="362584" y="206640"/>
                </a:cubicBezTo>
                <a:cubicBezTo>
                  <a:pt x="362022" y="202853"/>
                  <a:pt x="360280" y="199962"/>
                  <a:pt x="357356" y="197969"/>
                </a:cubicBezTo>
                <a:cubicBezTo>
                  <a:pt x="354432" y="195976"/>
                  <a:pt x="350963" y="195277"/>
                  <a:pt x="346949" y="195871"/>
                </a:cubicBezTo>
                <a:close/>
                <a:moveTo>
                  <a:pt x="178210" y="194186"/>
                </a:moveTo>
                <a:lnTo>
                  <a:pt x="187535" y="257106"/>
                </a:lnTo>
                <a:lnTo>
                  <a:pt x="177359" y="258614"/>
                </a:lnTo>
                <a:lnTo>
                  <a:pt x="176492" y="252763"/>
                </a:lnTo>
                <a:cubicBezTo>
                  <a:pt x="175058" y="255171"/>
                  <a:pt x="173134" y="257103"/>
                  <a:pt x="170721" y="258558"/>
                </a:cubicBezTo>
                <a:cubicBezTo>
                  <a:pt x="168308" y="260013"/>
                  <a:pt x="165547" y="260972"/>
                  <a:pt x="162437" y="261432"/>
                </a:cubicBezTo>
                <a:cubicBezTo>
                  <a:pt x="158084" y="262077"/>
                  <a:pt x="154027" y="261697"/>
                  <a:pt x="150266" y="260290"/>
                </a:cubicBezTo>
                <a:cubicBezTo>
                  <a:pt x="146504" y="258883"/>
                  <a:pt x="143372" y="256559"/>
                  <a:pt x="140870" y="253319"/>
                </a:cubicBezTo>
                <a:cubicBezTo>
                  <a:pt x="138368" y="250079"/>
                  <a:pt x="136777" y="246170"/>
                  <a:pt x="136098" y="241590"/>
                </a:cubicBezTo>
                <a:cubicBezTo>
                  <a:pt x="135420" y="237011"/>
                  <a:pt x="135810" y="232823"/>
                  <a:pt x="137269" y="229024"/>
                </a:cubicBezTo>
                <a:cubicBezTo>
                  <a:pt x="138729" y="225226"/>
                  <a:pt x="141054" y="222108"/>
                  <a:pt x="144246" y="219671"/>
                </a:cubicBezTo>
                <a:cubicBezTo>
                  <a:pt x="147438" y="217234"/>
                  <a:pt x="151210" y="215692"/>
                  <a:pt x="155564" y="215047"/>
                </a:cubicBezTo>
                <a:cubicBezTo>
                  <a:pt x="158560" y="214603"/>
                  <a:pt x="161377" y="214706"/>
                  <a:pt x="164015" y="215355"/>
                </a:cubicBezTo>
                <a:cubicBezTo>
                  <a:pt x="166653" y="216004"/>
                  <a:pt x="169000" y="217216"/>
                  <a:pt x="171054" y="218991"/>
                </a:cubicBezTo>
                <a:lnTo>
                  <a:pt x="167610" y="195756"/>
                </a:lnTo>
                <a:close/>
                <a:moveTo>
                  <a:pt x="307250" y="193088"/>
                </a:moveTo>
                <a:lnTo>
                  <a:pt x="313961" y="238371"/>
                </a:lnTo>
                <a:lnTo>
                  <a:pt x="303361" y="239942"/>
                </a:lnTo>
                <a:lnTo>
                  <a:pt x="296650" y="194659"/>
                </a:lnTo>
                <a:close/>
                <a:moveTo>
                  <a:pt x="369860" y="183810"/>
                </a:moveTo>
                <a:lnTo>
                  <a:pt x="375552" y="222224"/>
                </a:lnTo>
                <a:cubicBezTo>
                  <a:pt x="377915" y="238166"/>
                  <a:pt x="370956" y="247344"/>
                  <a:pt x="354674" y="249756"/>
                </a:cubicBezTo>
                <a:cubicBezTo>
                  <a:pt x="350321" y="250402"/>
                  <a:pt x="346113" y="250462"/>
                  <a:pt x="342048" y="249938"/>
                </a:cubicBezTo>
                <a:cubicBezTo>
                  <a:pt x="337984" y="249413"/>
                  <a:pt x="334525" y="248294"/>
                  <a:pt x="331671" y="246579"/>
                </a:cubicBezTo>
                <a:lnTo>
                  <a:pt x="335239" y="237904"/>
                </a:lnTo>
                <a:cubicBezTo>
                  <a:pt x="337460" y="239250"/>
                  <a:pt x="340157" y="240194"/>
                  <a:pt x="343328" y="240735"/>
                </a:cubicBezTo>
                <a:cubicBezTo>
                  <a:pt x="346499" y="241276"/>
                  <a:pt x="349639" y="241317"/>
                  <a:pt x="352749" y="240856"/>
                </a:cubicBezTo>
                <a:cubicBezTo>
                  <a:pt x="357723" y="240118"/>
                  <a:pt x="361202" y="238447"/>
                  <a:pt x="363185" y="235843"/>
                </a:cubicBezTo>
                <a:cubicBezTo>
                  <a:pt x="365168" y="233238"/>
                  <a:pt x="365816" y="229618"/>
                  <a:pt x="365129" y="224982"/>
                </a:cubicBezTo>
                <a:lnTo>
                  <a:pt x="364777" y="222608"/>
                </a:lnTo>
                <a:cubicBezTo>
                  <a:pt x="363261" y="224854"/>
                  <a:pt x="361278" y="226679"/>
                  <a:pt x="358828" y="228082"/>
                </a:cubicBezTo>
                <a:cubicBezTo>
                  <a:pt x="356379" y="229485"/>
                  <a:pt x="353599" y="230417"/>
                  <a:pt x="350490" y="230878"/>
                </a:cubicBezTo>
                <a:cubicBezTo>
                  <a:pt x="346193" y="231514"/>
                  <a:pt x="342171" y="231172"/>
                  <a:pt x="338422" y="229850"/>
                </a:cubicBezTo>
                <a:cubicBezTo>
                  <a:pt x="334673" y="228528"/>
                  <a:pt x="331547" y="226348"/>
                  <a:pt x="329046" y="223310"/>
                </a:cubicBezTo>
                <a:cubicBezTo>
                  <a:pt x="326545" y="220272"/>
                  <a:pt x="324976" y="216604"/>
                  <a:pt x="324339" y="212308"/>
                </a:cubicBezTo>
                <a:cubicBezTo>
                  <a:pt x="323703" y="208011"/>
                  <a:pt x="324143" y="204061"/>
                  <a:pt x="325660" y="200456"/>
                </a:cubicBezTo>
                <a:cubicBezTo>
                  <a:pt x="327176" y="196852"/>
                  <a:pt x="329539" y="193887"/>
                  <a:pt x="332748" y="191563"/>
                </a:cubicBezTo>
                <a:cubicBezTo>
                  <a:pt x="335956" y="189239"/>
                  <a:pt x="339709" y="187758"/>
                  <a:pt x="344006" y="187122"/>
                </a:cubicBezTo>
                <a:cubicBezTo>
                  <a:pt x="347284" y="186636"/>
                  <a:pt x="350346" y="186731"/>
                  <a:pt x="353191" y="187407"/>
                </a:cubicBezTo>
                <a:cubicBezTo>
                  <a:pt x="356035" y="188083"/>
                  <a:pt x="358525" y="189390"/>
                  <a:pt x="360661" y="191326"/>
                </a:cubicBezTo>
                <a:lnTo>
                  <a:pt x="359769" y="185305"/>
                </a:lnTo>
                <a:close/>
                <a:moveTo>
                  <a:pt x="407068" y="177776"/>
                </a:moveTo>
                <a:cubicBezTo>
                  <a:pt x="412777" y="176930"/>
                  <a:pt x="417604" y="177919"/>
                  <a:pt x="421546" y="180743"/>
                </a:cubicBezTo>
                <a:cubicBezTo>
                  <a:pt x="425489" y="183568"/>
                  <a:pt x="427947" y="188259"/>
                  <a:pt x="428918" y="194817"/>
                </a:cubicBezTo>
                <a:lnTo>
                  <a:pt x="432764" y="220765"/>
                </a:lnTo>
                <a:lnTo>
                  <a:pt x="422164" y="222336"/>
                </a:lnTo>
                <a:lnTo>
                  <a:pt x="418520" y="197744"/>
                </a:lnTo>
                <a:cubicBezTo>
                  <a:pt x="417933" y="193787"/>
                  <a:pt x="416558" y="190943"/>
                  <a:pt x="414395" y="189213"/>
                </a:cubicBezTo>
                <a:cubicBezTo>
                  <a:pt x="412232" y="187482"/>
                  <a:pt x="409427" y="186873"/>
                  <a:pt x="405978" y="187384"/>
                </a:cubicBezTo>
                <a:cubicBezTo>
                  <a:pt x="402078" y="187962"/>
                  <a:pt x="399170" y="189591"/>
                  <a:pt x="397257" y="192273"/>
                </a:cubicBezTo>
                <a:cubicBezTo>
                  <a:pt x="395343" y="194954"/>
                  <a:pt x="394713" y="198499"/>
                  <a:pt x="395366" y="202909"/>
                </a:cubicBezTo>
                <a:lnTo>
                  <a:pt x="398759" y="225804"/>
                </a:lnTo>
                <a:lnTo>
                  <a:pt x="388160" y="227375"/>
                </a:lnTo>
                <a:lnTo>
                  <a:pt x="381449" y="182093"/>
                </a:lnTo>
                <a:lnTo>
                  <a:pt x="391540" y="180597"/>
                </a:lnTo>
                <a:lnTo>
                  <a:pt x="392407" y="186448"/>
                </a:lnTo>
                <a:cubicBezTo>
                  <a:pt x="393850" y="184097"/>
                  <a:pt x="395820" y="182187"/>
                  <a:pt x="398318" y="180719"/>
                </a:cubicBezTo>
                <a:cubicBezTo>
                  <a:pt x="400816" y="179252"/>
                  <a:pt x="403732" y="178270"/>
                  <a:pt x="407068" y="177776"/>
                </a:cubicBezTo>
                <a:close/>
                <a:moveTo>
                  <a:pt x="299002" y="173685"/>
                </a:moveTo>
                <a:cubicBezTo>
                  <a:pt x="300924" y="173401"/>
                  <a:pt x="302621" y="173741"/>
                  <a:pt x="304093" y="174707"/>
                </a:cubicBezTo>
                <a:cubicBezTo>
                  <a:pt x="305565" y="175674"/>
                  <a:pt x="306431" y="177033"/>
                  <a:pt x="306690" y="178786"/>
                </a:cubicBezTo>
                <a:cubicBezTo>
                  <a:pt x="306967" y="180651"/>
                  <a:pt x="306563" y="182314"/>
                  <a:pt x="305480" y="183775"/>
                </a:cubicBezTo>
                <a:cubicBezTo>
                  <a:pt x="304396" y="185235"/>
                  <a:pt x="302865" y="186112"/>
                  <a:pt x="300887" y="186405"/>
                </a:cubicBezTo>
                <a:cubicBezTo>
                  <a:pt x="298964" y="186690"/>
                  <a:pt x="297263" y="186321"/>
                  <a:pt x="295783" y="185298"/>
                </a:cubicBezTo>
                <a:cubicBezTo>
                  <a:pt x="294302" y="184276"/>
                  <a:pt x="293428" y="182860"/>
                  <a:pt x="293160" y="181051"/>
                </a:cubicBezTo>
                <a:cubicBezTo>
                  <a:pt x="292892" y="179242"/>
                  <a:pt x="293318" y="177633"/>
                  <a:pt x="294438" y="176225"/>
                </a:cubicBezTo>
                <a:cubicBezTo>
                  <a:pt x="295558" y="174817"/>
                  <a:pt x="297079" y="173970"/>
                  <a:pt x="299002" y="173685"/>
                </a:cubicBezTo>
                <a:close/>
                <a:moveTo>
                  <a:pt x="88632" y="80088"/>
                </a:moveTo>
                <a:cubicBezTo>
                  <a:pt x="84731" y="80666"/>
                  <a:pt x="81715" y="82442"/>
                  <a:pt x="79585" y="85415"/>
                </a:cubicBezTo>
                <a:cubicBezTo>
                  <a:pt x="77455" y="88388"/>
                  <a:pt x="76704" y="91995"/>
                  <a:pt x="77332" y="96235"/>
                </a:cubicBezTo>
                <a:cubicBezTo>
                  <a:pt x="77960" y="100475"/>
                  <a:pt x="79725" y="103709"/>
                  <a:pt x="82626" y="105936"/>
                </a:cubicBezTo>
                <a:cubicBezTo>
                  <a:pt x="85527" y="108164"/>
                  <a:pt x="88928" y="108989"/>
                  <a:pt x="92829" y="108411"/>
                </a:cubicBezTo>
                <a:cubicBezTo>
                  <a:pt x="96730" y="107833"/>
                  <a:pt x="99759" y="106055"/>
                  <a:pt x="101918" y="103077"/>
                </a:cubicBezTo>
                <a:cubicBezTo>
                  <a:pt x="104076" y="100100"/>
                  <a:pt x="104842" y="96491"/>
                  <a:pt x="104213" y="92251"/>
                </a:cubicBezTo>
                <a:cubicBezTo>
                  <a:pt x="103585" y="88011"/>
                  <a:pt x="101806" y="84780"/>
                  <a:pt x="98877" y="82556"/>
                </a:cubicBezTo>
                <a:cubicBezTo>
                  <a:pt x="95947" y="80333"/>
                  <a:pt x="92532" y="79510"/>
                  <a:pt x="88632" y="80088"/>
                </a:cubicBezTo>
                <a:close/>
                <a:moveTo>
                  <a:pt x="25296" y="75955"/>
                </a:moveTo>
                <a:lnTo>
                  <a:pt x="12406" y="77865"/>
                </a:lnTo>
                <a:lnTo>
                  <a:pt x="15900" y="101439"/>
                </a:lnTo>
                <a:lnTo>
                  <a:pt x="28789" y="99529"/>
                </a:lnTo>
                <a:cubicBezTo>
                  <a:pt x="33594" y="98817"/>
                  <a:pt x="37090" y="97259"/>
                  <a:pt x="39276" y="94855"/>
                </a:cubicBezTo>
                <a:cubicBezTo>
                  <a:pt x="41462" y="92451"/>
                  <a:pt x="42274" y="89355"/>
                  <a:pt x="41713" y="85568"/>
                </a:cubicBezTo>
                <a:cubicBezTo>
                  <a:pt x="41151" y="81780"/>
                  <a:pt x="39476" y="79053"/>
                  <a:pt x="36687" y="77386"/>
                </a:cubicBezTo>
                <a:cubicBezTo>
                  <a:pt x="33898" y="75720"/>
                  <a:pt x="30101" y="75243"/>
                  <a:pt x="25296" y="75955"/>
                </a:cubicBezTo>
                <a:close/>
                <a:moveTo>
                  <a:pt x="87300" y="71099"/>
                </a:moveTo>
                <a:cubicBezTo>
                  <a:pt x="91935" y="70412"/>
                  <a:pt x="96237" y="70786"/>
                  <a:pt x="100205" y="72220"/>
                </a:cubicBezTo>
                <a:cubicBezTo>
                  <a:pt x="104173" y="73654"/>
                  <a:pt x="107448" y="75971"/>
                  <a:pt x="110031" y="79170"/>
                </a:cubicBezTo>
                <a:cubicBezTo>
                  <a:pt x="112614" y="82369"/>
                  <a:pt x="114236" y="86202"/>
                  <a:pt x="114898" y="90668"/>
                </a:cubicBezTo>
                <a:cubicBezTo>
                  <a:pt x="115560" y="95134"/>
                  <a:pt x="115121" y="99286"/>
                  <a:pt x="113581" y="103126"/>
                </a:cubicBezTo>
                <a:cubicBezTo>
                  <a:pt x="112041" y="106965"/>
                  <a:pt x="109581" y="110146"/>
                  <a:pt x="106199" y="112669"/>
                </a:cubicBezTo>
                <a:cubicBezTo>
                  <a:pt x="102818" y="115192"/>
                  <a:pt x="98809" y="116797"/>
                  <a:pt x="94174" y="117484"/>
                </a:cubicBezTo>
                <a:cubicBezTo>
                  <a:pt x="89594" y="118163"/>
                  <a:pt x="85321" y="117785"/>
                  <a:pt x="81353" y="116351"/>
                </a:cubicBezTo>
                <a:cubicBezTo>
                  <a:pt x="77385" y="114917"/>
                  <a:pt x="74108" y="112586"/>
                  <a:pt x="71521" y="109359"/>
                </a:cubicBezTo>
                <a:cubicBezTo>
                  <a:pt x="68934" y="106131"/>
                  <a:pt x="67309" y="102284"/>
                  <a:pt x="66647" y="97818"/>
                </a:cubicBezTo>
                <a:cubicBezTo>
                  <a:pt x="65986" y="93352"/>
                  <a:pt x="66427" y="89214"/>
                  <a:pt x="67971" y="85403"/>
                </a:cubicBezTo>
                <a:cubicBezTo>
                  <a:pt x="69515" y="81592"/>
                  <a:pt x="71977" y="78425"/>
                  <a:pt x="75359" y="75902"/>
                </a:cubicBezTo>
                <a:cubicBezTo>
                  <a:pt x="78740" y="73379"/>
                  <a:pt x="82720" y="71778"/>
                  <a:pt x="87300" y="71099"/>
                </a:cubicBezTo>
                <a:close/>
                <a:moveTo>
                  <a:pt x="24422" y="66551"/>
                </a:moveTo>
                <a:cubicBezTo>
                  <a:pt x="29567" y="65789"/>
                  <a:pt x="34172" y="65973"/>
                  <a:pt x="38240" y="67104"/>
                </a:cubicBezTo>
                <a:cubicBezTo>
                  <a:pt x="42307" y="68234"/>
                  <a:pt x="45593" y="70231"/>
                  <a:pt x="48097" y="73096"/>
                </a:cubicBezTo>
                <a:cubicBezTo>
                  <a:pt x="50602" y="75960"/>
                  <a:pt x="52176" y="79568"/>
                  <a:pt x="52821" y="83921"/>
                </a:cubicBezTo>
                <a:cubicBezTo>
                  <a:pt x="53458" y="88218"/>
                  <a:pt x="52995" y="92114"/>
                  <a:pt x="51434" y="95610"/>
                </a:cubicBezTo>
                <a:cubicBezTo>
                  <a:pt x="49872" y="99105"/>
                  <a:pt x="47309" y="101984"/>
                  <a:pt x="43744" y="104245"/>
                </a:cubicBezTo>
                <a:cubicBezTo>
                  <a:pt x="40179" y="106507"/>
                  <a:pt x="35825" y="108019"/>
                  <a:pt x="30680" y="108781"/>
                </a:cubicBezTo>
                <a:lnTo>
                  <a:pt x="17282" y="110767"/>
                </a:lnTo>
                <a:lnTo>
                  <a:pt x="19821" y="127896"/>
                </a:lnTo>
                <a:lnTo>
                  <a:pt x="8797" y="129530"/>
                </a:lnTo>
                <a:lnTo>
                  <a:pt x="0" y="70171"/>
                </a:lnTo>
                <a:close/>
                <a:moveTo>
                  <a:pt x="219787" y="60132"/>
                </a:moveTo>
                <a:cubicBezTo>
                  <a:pt x="216395" y="60634"/>
                  <a:pt x="213675" y="62063"/>
                  <a:pt x="211626" y="64417"/>
                </a:cubicBezTo>
                <a:cubicBezTo>
                  <a:pt x="209578" y="66772"/>
                  <a:pt x="208546" y="69655"/>
                  <a:pt x="208531" y="73066"/>
                </a:cubicBezTo>
                <a:lnTo>
                  <a:pt x="234226" y="69258"/>
                </a:lnTo>
                <a:cubicBezTo>
                  <a:pt x="233287" y="66046"/>
                  <a:pt x="231509" y="63594"/>
                  <a:pt x="228889" y="61903"/>
                </a:cubicBezTo>
                <a:cubicBezTo>
                  <a:pt x="226270" y="60211"/>
                  <a:pt x="223236" y="59621"/>
                  <a:pt x="219787" y="60132"/>
                </a:cubicBezTo>
                <a:close/>
                <a:moveTo>
                  <a:pt x="194193" y="55778"/>
                </a:moveTo>
                <a:lnTo>
                  <a:pt x="184198" y="103537"/>
                </a:lnTo>
                <a:lnTo>
                  <a:pt x="174023" y="105044"/>
                </a:lnTo>
                <a:lnTo>
                  <a:pt x="157696" y="75573"/>
                </a:lnTo>
                <a:lnTo>
                  <a:pt x="150449" y="108538"/>
                </a:lnTo>
                <a:lnTo>
                  <a:pt x="140273" y="110046"/>
                </a:lnTo>
                <a:lnTo>
                  <a:pt x="116942" y="67226"/>
                </a:lnTo>
                <a:lnTo>
                  <a:pt x="126948" y="65744"/>
                </a:lnTo>
                <a:lnTo>
                  <a:pt x="143856" y="97382"/>
                </a:lnTo>
                <a:lnTo>
                  <a:pt x="151370" y="62124"/>
                </a:lnTo>
                <a:lnTo>
                  <a:pt x="160274" y="60805"/>
                </a:lnTo>
                <a:lnTo>
                  <a:pt x="177461" y="92576"/>
                </a:lnTo>
                <a:lnTo>
                  <a:pt x="184781" y="57173"/>
                </a:lnTo>
                <a:close/>
                <a:moveTo>
                  <a:pt x="218531" y="51652"/>
                </a:moveTo>
                <a:cubicBezTo>
                  <a:pt x="222940" y="50998"/>
                  <a:pt x="227028" y="51389"/>
                  <a:pt x="230794" y="52824"/>
                </a:cubicBezTo>
                <a:cubicBezTo>
                  <a:pt x="234559" y="54259"/>
                  <a:pt x="237679" y="56599"/>
                  <a:pt x="240153" y="59843"/>
                </a:cubicBezTo>
                <a:cubicBezTo>
                  <a:pt x="242627" y="63088"/>
                  <a:pt x="244208" y="67028"/>
                  <a:pt x="244895" y="71663"/>
                </a:cubicBezTo>
                <a:cubicBezTo>
                  <a:pt x="245004" y="72398"/>
                  <a:pt x="245102" y="73452"/>
                  <a:pt x="245190" y="74826"/>
                </a:cubicBezTo>
                <a:lnTo>
                  <a:pt x="209659" y="80091"/>
                </a:lnTo>
                <a:cubicBezTo>
                  <a:pt x="210775" y="83335"/>
                  <a:pt x="212792" y="85737"/>
                  <a:pt x="215710" y="87297"/>
                </a:cubicBezTo>
                <a:cubicBezTo>
                  <a:pt x="218628" y="88858"/>
                  <a:pt x="222037" y="89350"/>
                  <a:pt x="225938" y="88772"/>
                </a:cubicBezTo>
                <a:cubicBezTo>
                  <a:pt x="230913" y="88034"/>
                  <a:pt x="234769" y="85787"/>
                  <a:pt x="237505" y="82031"/>
                </a:cubicBezTo>
                <a:lnTo>
                  <a:pt x="244154" y="87719"/>
                </a:lnTo>
                <a:cubicBezTo>
                  <a:pt x="242479" y="90451"/>
                  <a:pt x="240179" y="92670"/>
                  <a:pt x="237254" y="94374"/>
                </a:cubicBezTo>
                <a:cubicBezTo>
                  <a:pt x="234329" y="96079"/>
                  <a:pt x="230916" y="97220"/>
                  <a:pt x="227016" y="97798"/>
                </a:cubicBezTo>
                <a:cubicBezTo>
                  <a:pt x="222041" y="98535"/>
                  <a:pt x="217513" y="98195"/>
                  <a:pt x="213432" y="96778"/>
                </a:cubicBezTo>
                <a:cubicBezTo>
                  <a:pt x="209351" y="95360"/>
                  <a:pt x="206017" y="93038"/>
                  <a:pt x="203430" y="89811"/>
                </a:cubicBezTo>
                <a:cubicBezTo>
                  <a:pt x="200843" y="86583"/>
                  <a:pt x="199219" y="82736"/>
                  <a:pt x="198557" y="78270"/>
                </a:cubicBezTo>
                <a:cubicBezTo>
                  <a:pt x="197903" y="73861"/>
                  <a:pt x="198318" y="69741"/>
                  <a:pt x="199802" y="65910"/>
                </a:cubicBezTo>
                <a:cubicBezTo>
                  <a:pt x="201285" y="62079"/>
                  <a:pt x="203661" y="58911"/>
                  <a:pt x="206929" y="56404"/>
                </a:cubicBezTo>
                <a:cubicBezTo>
                  <a:pt x="210197" y="53898"/>
                  <a:pt x="214064" y="52314"/>
                  <a:pt x="218531" y="51652"/>
                </a:cubicBezTo>
                <a:close/>
                <a:moveTo>
                  <a:pt x="318324" y="46049"/>
                </a:moveTo>
                <a:cubicBezTo>
                  <a:pt x="315780" y="46426"/>
                  <a:pt x="313576" y="47345"/>
                  <a:pt x="311712" y="48805"/>
                </a:cubicBezTo>
                <a:cubicBezTo>
                  <a:pt x="309849" y="50266"/>
                  <a:pt x="308483" y="52158"/>
                  <a:pt x="307614" y="54482"/>
                </a:cubicBezTo>
                <a:cubicBezTo>
                  <a:pt x="306745" y="56807"/>
                  <a:pt x="306520" y="59382"/>
                  <a:pt x="306939" y="62209"/>
                </a:cubicBezTo>
                <a:cubicBezTo>
                  <a:pt x="307358" y="65035"/>
                  <a:pt x="308320" y="67435"/>
                  <a:pt x="309826" y="69407"/>
                </a:cubicBezTo>
                <a:cubicBezTo>
                  <a:pt x="311331" y="71379"/>
                  <a:pt x="313188" y="72794"/>
                  <a:pt x="315395" y="73651"/>
                </a:cubicBezTo>
                <a:cubicBezTo>
                  <a:pt x="317601" y="74509"/>
                  <a:pt x="319977" y="74749"/>
                  <a:pt x="322521" y="74372"/>
                </a:cubicBezTo>
                <a:cubicBezTo>
                  <a:pt x="326422" y="73794"/>
                  <a:pt x="329437" y="72018"/>
                  <a:pt x="331567" y="69045"/>
                </a:cubicBezTo>
                <a:cubicBezTo>
                  <a:pt x="333698" y="66072"/>
                  <a:pt x="334449" y="62465"/>
                  <a:pt x="333820" y="58225"/>
                </a:cubicBezTo>
                <a:cubicBezTo>
                  <a:pt x="333192" y="53985"/>
                  <a:pt x="331427" y="50751"/>
                  <a:pt x="328526" y="48524"/>
                </a:cubicBezTo>
                <a:cubicBezTo>
                  <a:pt x="325625" y="46296"/>
                  <a:pt x="322224" y="45471"/>
                  <a:pt x="318324" y="46049"/>
                </a:cubicBezTo>
                <a:close/>
                <a:moveTo>
                  <a:pt x="281593" y="42306"/>
                </a:moveTo>
                <a:lnTo>
                  <a:pt x="283088" y="52397"/>
                </a:lnTo>
                <a:cubicBezTo>
                  <a:pt x="282158" y="52362"/>
                  <a:pt x="281326" y="52399"/>
                  <a:pt x="280591" y="52507"/>
                </a:cubicBezTo>
                <a:cubicBezTo>
                  <a:pt x="276464" y="53119"/>
                  <a:pt x="273420" y="54798"/>
                  <a:pt x="271458" y="57544"/>
                </a:cubicBezTo>
                <a:cubicBezTo>
                  <a:pt x="269496" y="60290"/>
                  <a:pt x="268851" y="63924"/>
                  <a:pt x="269521" y="68447"/>
                </a:cubicBezTo>
                <a:lnTo>
                  <a:pt x="272776" y="90410"/>
                </a:lnTo>
                <a:lnTo>
                  <a:pt x="262176" y="91981"/>
                </a:lnTo>
                <a:lnTo>
                  <a:pt x="255465" y="46698"/>
                </a:lnTo>
                <a:lnTo>
                  <a:pt x="265556" y="45203"/>
                </a:lnTo>
                <a:lnTo>
                  <a:pt x="266536" y="51817"/>
                </a:lnTo>
                <a:cubicBezTo>
                  <a:pt x="268886" y="46616"/>
                  <a:pt x="273904" y="43446"/>
                  <a:pt x="281593" y="42306"/>
                </a:cubicBezTo>
                <a:close/>
                <a:moveTo>
                  <a:pt x="371295" y="38199"/>
                </a:moveTo>
                <a:cubicBezTo>
                  <a:pt x="367394" y="38777"/>
                  <a:pt x="364378" y="40553"/>
                  <a:pt x="362248" y="43526"/>
                </a:cubicBezTo>
                <a:cubicBezTo>
                  <a:pt x="360118" y="46500"/>
                  <a:pt x="359367" y="50106"/>
                  <a:pt x="359995" y="54346"/>
                </a:cubicBezTo>
                <a:cubicBezTo>
                  <a:pt x="360623" y="58586"/>
                  <a:pt x="362388" y="61820"/>
                  <a:pt x="365289" y="64048"/>
                </a:cubicBezTo>
                <a:cubicBezTo>
                  <a:pt x="368190" y="66275"/>
                  <a:pt x="371591" y="67100"/>
                  <a:pt x="375492" y="66522"/>
                </a:cubicBezTo>
                <a:cubicBezTo>
                  <a:pt x="379393" y="65944"/>
                  <a:pt x="382422" y="64166"/>
                  <a:pt x="384581" y="61189"/>
                </a:cubicBezTo>
                <a:cubicBezTo>
                  <a:pt x="386739" y="58211"/>
                  <a:pt x="387505" y="54602"/>
                  <a:pt x="386876" y="50363"/>
                </a:cubicBezTo>
                <a:cubicBezTo>
                  <a:pt x="386248" y="46123"/>
                  <a:pt x="384469" y="42891"/>
                  <a:pt x="381540" y="40667"/>
                </a:cubicBezTo>
                <a:cubicBezTo>
                  <a:pt x="378610" y="38444"/>
                  <a:pt x="375195" y="37621"/>
                  <a:pt x="371295" y="38199"/>
                </a:cubicBezTo>
                <a:close/>
                <a:moveTo>
                  <a:pt x="318179" y="36885"/>
                </a:moveTo>
                <a:cubicBezTo>
                  <a:pt x="322588" y="36231"/>
                  <a:pt x="326674" y="36608"/>
                  <a:pt x="330435" y="38015"/>
                </a:cubicBezTo>
                <a:cubicBezTo>
                  <a:pt x="334197" y="39422"/>
                  <a:pt x="337327" y="41731"/>
                  <a:pt x="339825" y="44943"/>
                </a:cubicBezTo>
                <a:cubicBezTo>
                  <a:pt x="342323" y="48154"/>
                  <a:pt x="343911" y="52050"/>
                  <a:pt x="344590" y="56629"/>
                </a:cubicBezTo>
                <a:cubicBezTo>
                  <a:pt x="345268" y="61208"/>
                  <a:pt x="344880" y="65411"/>
                  <a:pt x="343425" y="69238"/>
                </a:cubicBezTo>
                <a:cubicBezTo>
                  <a:pt x="341970" y="73064"/>
                  <a:pt x="339647" y="76196"/>
                  <a:pt x="336455" y="78633"/>
                </a:cubicBezTo>
                <a:cubicBezTo>
                  <a:pt x="333263" y="81071"/>
                  <a:pt x="329462" y="82616"/>
                  <a:pt x="325053" y="83270"/>
                </a:cubicBezTo>
                <a:cubicBezTo>
                  <a:pt x="318947" y="84174"/>
                  <a:pt x="313812" y="82855"/>
                  <a:pt x="309647" y="79313"/>
                </a:cubicBezTo>
                <a:lnTo>
                  <a:pt x="312902" y="101276"/>
                </a:lnTo>
                <a:lnTo>
                  <a:pt x="302302" y="102847"/>
                </a:lnTo>
                <a:lnTo>
                  <a:pt x="293154" y="41113"/>
                </a:lnTo>
                <a:lnTo>
                  <a:pt x="303245" y="39618"/>
                </a:lnTo>
                <a:lnTo>
                  <a:pt x="304124" y="45554"/>
                </a:lnTo>
                <a:cubicBezTo>
                  <a:pt x="305559" y="43146"/>
                  <a:pt x="307482" y="41214"/>
                  <a:pt x="309895" y="39759"/>
                </a:cubicBezTo>
                <a:cubicBezTo>
                  <a:pt x="312308" y="38303"/>
                  <a:pt x="315069" y="37345"/>
                  <a:pt x="318179" y="36885"/>
                </a:cubicBezTo>
                <a:close/>
                <a:moveTo>
                  <a:pt x="369963" y="29211"/>
                </a:moveTo>
                <a:cubicBezTo>
                  <a:pt x="374598" y="28524"/>
                  <a:pt x="378900" y="28897"/>
                  <a:pt x="382868" y="30331"/>
                </a:cubicBezTo>
                <a:cubicBezTo>
                  <a:pt x="386836" y="31765"/>
                  <a:pt x="390111" y="34082"/>
                  <a:pt x="392694" y="37281"/>
                </a:cubicBezTo>
                <a:cubicBezTo>
                  <a:pt x="395277" y="40480"/>
                  <a:pt x="396899" y="44313"/>
                  <a:pt x="397561" y="48779"/>
                </a:cubicBezTo>
                <a:cubicBezTo>
                  <a:pt x="398223" y="53245"/>
                  <a:pt x="397784" y="57398"/>
                  <a:pt x="396244" y="61237"/>
                </a:cubicBezTo>
                <a:cubicBezTo>
                  <a:pt x="394704" y="65076"/>
                  <a:pt x="392244" y="68257"/>
                  <a:pt x="388862" y="70780"/>
                </a:cubicBezTo>
                <a:cubicBezTo>
                  <a:pt x="385481" y="73303"/>
                  <a:pt x="381472" y="74909"/>
                  <a:pt x="376837" y="75596"/>
                </a:cubicBezTo>
                <a:cubicBezTo>
                  <a:pt x="372257" y="76274"/>
                  <a:pt x="367984" y="75896"/>
                  <a:pt x="364016" y="74462"/>
                </a:cubicBezTo>
                <a:cubicBezTo>
                  <a:pt x="360048" y="73028"/>
                  <a:pt x="356771" y="70697"/>
                  <a:pt x="354184" y="67470"/>
                </a:cubicBezTo>
                <a:cubicBezTo>
                  <a:pt x="351597" y="64242"/>
                  <a:pt x="349972" y="60396"/>
                  <a:pt x="349310" y="55930"/>
                </a:cubicBezTo>
                <a:cubicBezTo>
                  <a:pt x="348649" y="51463"/>
                  <a:pt x="349090" y="47325"/>
                  <a:pt x="350634" y="43514"/>
                </a:cubicBezTo>
                <a:cubicBezTo>
                  <a:pt x="352178" y="39703"/>
                  <a:pt x="354640" y="36536"/>
                  <a:pt x="358022" y="34013"/>
                </a:cubicBezTo>
                <a:cubicBezTo>
                  <a:pt x="361403" y="31490"/>
                  <a:pt x="365383" y="29889"/>
                  <a:pt x="369963" y="29211"/>
                </a:cubicBezTo>
                <a:close/>
                <a:moveTo>
                  <a:pt x="416819" y="22787"/>
                </a:moveTo>
                <a:lnTo>
                  <a:pt x="423529" y="68069"/>
                </a:lnTo>
                <a:lnTo>
                  <a:pt x="412929" y="69640"/>
                </a:lnTo>
                <a:lnTo>
                  <a:pt x="406219" y="24358"/>
                </a:lnTo>
                <a:close/>
                <a:moveTo>
                  <a:pt x="460104" y="15852"/>
                </a:moveTo>
                <a:cubicBezTo>
                  <a:pt x="465814" y="15006"/>
                  <a:pt x="470640" y="15995"/>
                  <a:pt x="474583" y="18820"/>
                </a:cubicBezTo>
                <a:cubicBezTo>
                  <a:pt x="478525" y="21644"/>
                  <a:pt x="480983" y="26335"/>
                  <a:pt x="481955" y="32893"/>
                </a:cubicBezTo>
                <a:lnTo>
                  <a:pt x="485800" y="58841"/>
                </a:lnTo>
                <a:lnTo>
                  <a:pt x="475200" y="60412"/>
                </a:lnTo>
                <a:lnTo>
                  <a:pt x="471556" y="35820"/>
                </a:lnTo>
                <a:cubicBezTo>
                  <a:pt x="470969" y="31863"/>
                  <a:pt x="469595" y="29019"/>
                  <a:pt x="467432" y="27289"/>
                </a:cubicBezTo>
                <a:cubicBezTo>
                  <a:pt x="465269" y="25558"/>
                  <a:pt x="462463" y="24949"/>
                  <a:pt x="459014" y="25460"/>
                </a:cubicBezTo>
                <a:cubicBezTo>
                  <a:pt x="455114" y="26038"/>
                  <a:pt x="452207" y="27667"/>
                  <a:pt x="450293" y="30349"/>
                </a:cubicBezTo>
                <a:cubicBezTo>
                  <a:pt x="448379" y="33030"/>
                  <a:pt x="447749" y="36575"/>
                  <a:pt x="448403" y="40985"/>
                </a:cubicBezTo>
                <a:lnTo>
                  <a:pt x="451796" y="63880"/>
                </a:lnTo>
                <a:lnTo>
                  <a:pt x="441196" y="65451"/>
                </a:lnTo>
                <a:lnTo>
                  <a:pt x="434485" y="20169"/>
                </a:lnTo>
                <a:lnTo>
                  <a:pt x="444576" y="18673"/>
                </a:lnTo>
                <a:lnTo>
                  <a:pt x="445443" y="24524"/>
                </a:lnTo>
                <a:cubicBezTo>
                  <a:pt x="446886" y="22173"/>
                  <a:pt x="448856" y="20263"/>
                  <a:pt x="451354" y="18795"/>
                </a:cubicBezTo>
                <a:cubicBezTo>
                  <a:pt x="453852" y="17328"/>
                  <a:pt x="456768" y="16346"/>
                  <a:pt x="460104" y="15852"/>
                </a:cubicBezTo>
                <a:close/>
                <a:moveTo>
                  <a:pt x="408570" y="3384"/>
                </a:moveTo>
                <a:cubicBezTo>
                  <a:pt x="410492" y="3099"/>
                  <a:pt x="412190" y="3440"/>
                  <a:pt x="413662" y="4406"/>
                </a:cubicBezTo>
                <a:cubicBezTo>
                  <a:pt x="415133" y="5372"/>
                  <a:pt x="415999" y="6731"/>
                  <a:pt x="416259" y="8484"/>
                </a:cubicBezTo>
                <a:cubicBezTo>
                  <a:pt x="416536" y="10349"/>
                  <a:pt x="416132" y="12013"/>
                  <a:pt x="415049" y="13473"/>
                </a:cubicBezTo>
                <a:cubicBezTo>
                  <a:pt x="413965" y="14933"/>
                  <a:pt x="412434" y="15810"/>
                  <a:pt x="410455" y="16104"/>
                </a:cubicBezTo>
                <a:cubicBezTo>
                  <a:pt x="408533" y="16388"/>
                  <a:pt x="406832" y="16019"/>
                  <a:pt x="405352" y="14997"/>
                </a:cubicBezTo>
                <a:cubicBezTo>
                  <a:pt x="403871" y="13974"/>
                  <a:pt x="402997" y="12558"/>
                  <a:pt x="402729" y="10749"/>
                </a:cubicBezTo>
                <a:cubicBezTo>
                  <a:pt x="402461" y="8940"/>
                  <a:pt x="402887" y="7331"/>
                  <a:pt x="404007" y="5923"/>
                </a:cubicBezTo>
                <a:cubicBezTo>
                  <a:pt x="405127" y="4515"/>
                  <a:pt x="406648" y="3669"/>
                  <a:pt x="408570" y="3384"/>
                </a:cubicBezTo>
                <a:close/>
                <a:moveTo>
                  <a:pt x="501576" y="0"/>
                </a:moveTo>
                <a:lnTo>
                  <a:pt x="503109" y="10346"/>
                </a:lnTo>
                <a:lnTo>
                  <a:pt x="515236" y="8549"/>
                </a:lnTo>
                <a:lnTo>
                  <a:pt x="516492" y="17029"/>
                </a:lnTo>
                <a:lnTo>
                  <a:pt x="504366" y="18826"/>
                </a:lnTo>
                <a:lnTo>
                  <a:pt x="507558" y="40365"/>
                </a:lnTo>
                <a:cubicBezTo>
                  <a:pt x="507885" y="42569"/>
                  <a:pt x="508671" y="44172"/>
                  <a:pt x="509917" y="45171"/>
                </a:cubicBezTo>
                <a:cubicBezTo>
                  <a:pt x="511163" y="46171"/>
                  <a:pt x="512803" y="46520"/>
                  <a:pt x="514838" y="46218"/>
                </a:cubicBezTo>
                <a:cubicBezTo>
                  <a:pt x="517213" y="45867"/>
                  <a:pt x="519099" y="44952"/>
                  <a:pt x="520498" y="43473"/>
                </a:cubicBezTo>
                <a:lnTo>
                  <a:pt x="524584" y="50581"/>
                </a:lnTo>
                <a:cubicBezTo>
                  <a:pt x="523491" y="51782"/>
                  <a:pt x="522092" y="52770"/>
                  <a:pt x="520387" y="53542"/>
                </a:cubicBezTo>
                <a:cubicBezTo>
                  <a:pt x="518682" y="54315"/>
                  <a:pt x="516840" y="54848"/>
                  <a:pt x="514861" y="55141"/>
                </a:cubicBezTo>
                <a:cubicBezTo>
                  <a:pt x="509886" y="55879"/>
                  <a:pt x="505849" y="55148"/>
                  <a:pt x="502750" y="52950"/>
                </a:cubicBezTo>
                <a:cubicBezTo>
                  <a:pt x="499651" y="50751"/>
                  <a:pt x="497733" y="47165"/>
                  <a:pt x="496996" y="42190"/>
                </a:cubicBezTo>
                <a:lnTo>
                  <a:pt x="493766" y="20396"/>
                </a:lnTo>
                <a:lnTo>
                  <a:pt x="486304" y="21502"/>
                </a:lnTo>
                <a:lnTo>
                  <a:pt x="485047" y="13022"/>
                </a:lnTo>
                <a:lnTo>
                  <a:pt x="492510" y="11917"/>
                </a:lnTo>
                <a:lnTo>
                  <a:pt x="490976" y="1571"/>
                </a:lnTo>
                <a:close/>
              </a:path>
            </a:pathLst>
          </a:custGeom>
          <a:solidFill>
            <a:schemeClr val="bg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rot="10800000">
            <a:off x="3718195" y="1244419"/>
            <a:ext cx="2905760" cy="467360"/>
          </a:xfrm>
          <a:custGeom>
            <a:avLst/>
            <a:gdLst>
              <a:gd name="connsiteX0" fmla="*/ 2865120 w 2905760"/>
              <a:gd name="connsiteY0" fmla="*/ 386080 h 467360"/>
              <a:gd name="connsiteX1" fmla="*/ 2905760 w 2905760"/>
              <a:gd name="connsiteY1" fmla="*/ 426720 h 467360"/>
              <a:gd name="connsiteX2" fmla="*/ 2865120 w 2905760"/>
              <a:gd name="connsiteY2" fmla="*/ 467360 h 467360"/>
              <a:gd name="connsiteX3" fmla="*/ 2824480 w 2905760"/>
              <a:gd name="connsiteY3" fmla="*/ 426720 h 467360"/>
              <a:gd name="connsiteX4" fmla="*/ 2865120 w 2905760"/>
              <a:gd name="connsiteY4" fmla="*/ 386080 h 467360"/>
              <a:gd name="connsiteX5" fmla="*/ 2682240 w 2905760"/>
              <a:gd name="connsiteY5" fmla="*/ 386080 h 467360"/>
              <a:gd name="connsiteX6" fmla="*/ 2722880 w 2905760"/>
              <a:gd name="connsiteY6" fmla="*/ 426720 h 467360"/>
              <a:gd name="connsiteX7" fmla="*/ 2682240 w 2905760"/>
              <a:gd name="connsiteY7" fmla="*/ 467360 h 467360"/>
              <a:gd name="connsiteX8" fmla="*/ 2641600 w 2905760"/>
              <a:gd name="connsiteY8" fmla="*/ 426720 h 467360"/>
              <a:gd name="connsiteX9" fmla="*/ 2682240 w 2905760"/>
              <a:gd name="connsiteY9" fmla="*/ 386080 h 467360"/>
              <a:gd name="connsiteX10" fmla="*/ 2489200 w 2905760"/>
              <a:gd name="connsiteY10" fmla="*/ 386080 h 467360"/>
              <a:gd name="connsiteX11" fmla="*/ 2529840 w 2905760"/>
              <a:gd name="connsiteY11" fmla="*/ 426720 h 467360"/>
              <a:gd name="connsiteX12" fmla="*/ 2489200 w 2905760"/>
              <a:gd name="connsiteY12" fmla="*/ 467360 h 467360"/>
              <a:gd name="connsiteX13" fmla="*/ 2448560 w 2905760"/>
              <a:gd name="connsiteY13" fmla="*/ 426720 h 467360"/>
              <a:gd name="connsiteX14" fmla="*/ 2489200 w 2905760"/>
              <a:gd name="connsiteY14" fmla="*/ 386080 h 467360"/>
              <a:gd name="connsiteX15" fmla="*/ 2306320 w 2905760"/>
              <a:gd name="connsiteY15" fmla="*/ 386080 h 467360"/>
              <a:gd name="connsiteX16" fmla="*/ 2346960 w 2905760"/>
              <a:gd name="connsiteY16" fmla="*/ 426720 h 467360"/>
              <a:gd name="connsiteX17" fmla="*/ 2306320 w 2905760"/>
              <a:gd name="connsiteY17" fmla="*/ 467360 h 467360"/>
              <a:gd name="connsiteX18" fmla="*/ 2265680 w 2905760"/>
              <a:gd name="connsiteY18" fmla="*/ 426720 h 467360"/>
              <a:gd name="connsiteX19" fmla="*/ 2306320 w 2905760"/>
              <a:gd name="connsiteY19" fmla="*/ 386080 h 467360"/>
              <a:gd name="connsiteX20" fmla="*/ 2113280 w 2905760"/>
              <a:gd name="connsiteY20" fmla="*/ 386080 h 467360"/>
              <a:gd name="connsiteX21" fmla="*/ 2153920 w 2905760"/>
              <a:gd name="connsiteY21" fmla="*/ 426720 h 467360"/>
              <a:gd name="connsiteX22" fmla="*/ 2113280 w 2905760"/>
              <a:gd name="connsiteY22" fmla="*/ 467360 h 467360"/>
              <a:gd name="connsiteX23" fmla="*/ 2072640 w 2905760"/>
              <a:gd name="connsiteY23" fmla="*/ 426720 h 467360"/>
              <a:gd name="connsiteX24" fmla="*/ 2113280 w 2905760"/>
              <a:gd name="connsiteY24" fmla="*/ 386080 h 467360"/>
              <a:gd name="connsiteX25" fmla="*/ 1930400 w 2905760"/>
              <a:gd name="connsiteY25" fmla="*/ 386080 h 467360"/>
              <a:gd name="connsiteX26" fmla="*/ 1971040 w 2905760"/>
              <a:gd name="connsiteY26" fmla="*/ 426720 h 467360"/>
              <a:gd name="connsiteX27" fmla="*/ 1930400 w 2905760"/>
              <a:gd name="connsiteY27" fmla="*/ 467360 h 467360"/>
              <a:gd name="connsiteX28" fmla="*/ 1889760 w 2905760"/>
              <a:gd name="connsiteY28" fmla="*/ 426720 h 467360"/>
              <a:gd name="connsiteX29" fmla="*/ 1930400 w 2905760"/>
              <a:gd name="connsiteY29" fmla="*/ 386080 h 467360"/>
              <a:gd name="connsiteX30" fmla="*/ 1737360 w 2905760"/>
              <a:gd name="connsiteY30" fmla="*/ 386080 h 467360"/>
              <a:gd name="connsiteX31" fmla="*/ 1778000 w 2905760"/>
              <a:gd name="connsiteY31" fmla="*/ 426720 h 467360"/>
              <a:gd name="connsiteX32" fmla="*/ 1737360 w 2905760"/>
              <a:gd name="connsiteY32" fmla="*/ 467360 h 467360"/>
              <a:gd name="connsiteX33" fmla="*/ 1696720 w 2905760"/>
              <a:gd name="connsiteY33" fmla="*/ 426720 h 467360"/>
              <a:gd name="connsiteX34" fmla="*/ 1737360 w 2905760"/>
              <a:gd name="connsiteY34" fmla="*/ 386080 h 467360"/>
              <a:gd name="connsiteX35" fmla="*/ 1554480 w 2905760"/>
              <a:gd name="connsiteY35" fmla="*/ 386080 h 467360"/>
              <a:gd name="connsiteX36" fmla="*/ 1595120 w 2905760"/>
              <a:gd name="connsiteY36" fmla="*/ 426720 h 467360"/>
              <a:gd name="connsiteX37" fmla="*/ 1554480 w 2905760"/>
              <a:gd name="connsiteY37" fmla="*/ 467360 h 467360"/>
              <a:gd name="connsiteX38" fmla="*/ 1513840 w 2905760"/>
              <a:gd name="connsiteY38" fmla="*/ 426720 h 467360"/>
              <a:gd name="connsiteX39" fmla="*/ 1554480 w 2905760"/>
              <a:gd name="connsiteY39" fmla="*/ 386080 h 467360"/>
              <a:gd name="connsiteX40" fmla="*/ 1351280 w 2905760"/>
              <a:gd name="connsiteY40" fmla="*/ 386080 h 467360"/>
              <a:gd name="connsiteX41" fmla="*/ 1391920 w 2905760"/>
              <a:gd name="connsiteY41" fmla="*/ 426720 h 467360"/>
              <a:gd name="connsiteX42" fmla="*/ 1351280 w 2905760"/>
              <a:gd name="connsiteY42" fmla="*/ 467360 h 467360"/>
              <a:gd name="connsiteX43" fmla="*/ 1310640 w 2905760"/>
              <a:gd name="connsiteY43" fmla="*/ 426720 h 467360"/>
              <a:gd name="connsiteX44" fmla="*/ 1351280 w 2905760"/>
              <a:gd name="connsiteY44" fmla="*/ 386080 h 467360"/>
              <a:gd name="connsiteX45" fmla="*/ 1168400 w 2905760"/>
              <a:gd name="connsiteY45" fmla="*/ 386080 h 467360"/>
              <a:gd name="connsiteX46" fmla="*/ 1209040 w 2905760"/>
              <a:gd name="connsiteY46" fmla="*/ 426720 h 467360"/>
              <a:gd name="connsiteX47" fmla="*/ 1168400 w 2905760"/>
              <a:gd name="connsiteY47" fmla="*/ 467360 h 467360"/>
              <a:gd name="connsiteX48" fmla="*/ 1127760 w 2905760"/>
              <a:gd name="connsiteY48" fmla="*/ 426720 h 467360"/>
              <a:gd name="connsiteX49" fmla="*/ 1168400 w 2905760"/>
              <a:gd name="connsiteY49" fmla="*/ 386080 h 467360"/>
              <a:gd name="connsiteX50" fmla="*/ 975360 w 2905760"/>
              <a:gd name="connsiteY50" fmla="*/ 386080 h 467360"/>
              <a:gd name="connsiteX51" fmla="*/ 1016000 w 2905760"/>
              <a:gd name="connsiteY51" fmla="*/ 426720 h 467360"/>
              <a:gd name="connsiteX52" fmla="*/ 975360 w 2905760"/>
              <a:gd name="connsiteY52" fmla="*/ 467360 h 467360"/>
              <a:gd name="connsiteX53" fmla="*/ 934720 w 2905760"/>
              <a:gd name="connsiteY53" fmla="*/ 426720 h 467360"/>
              <a:gd name="connsiteX54" fmla="*/ 975360 w 2905760"/>
              <a:gd name="connsiteY54" fmla="*/ 386080 h 467360"/>
              <a:gd name="connsiteX55" fmla="*/ 792480 w 2905760"/>
              <a:gd name="connsiteY55" fmla="*/ 386080 h 467360"/>
              <a:gd name="connsiteX56" fmla="*/ 833120 w 2905760"/>
              <a:gd name="connsiteY56" fmla="*/ 426720 h 467360"/>
              <a:gd name="connsiteX57" fmla="*/ 792480 w 2905760"/>
              <a:gd name="connsiteY57" fmla="*/ 467360 h 467360"/>
              <a:gd name="connsiteX58" fmla="*/ 751840 w 2905760"/>
              <a:gd name="connsiteY58" fmla="*/ 426720 h 467360"/>
              <a:gd name="connsiteX59" fmla="*/ 792480 w 2905760"/>
              <a:gd name="connsiteY59" fmla="*/ 386080 h 467360"/>
              <a:gd name="connsiteX60" fmla="*/ 599440 w 2905760"/>
              <a:gd name="connsiteY60" fmla="*/ 386080 h 467360"/>
              <a:gd name="connsiteX61" fmla="*/ 640080 w 2905760"/>
              <a:gd name="connsiteY61" fmla="*/ 426720 h 467360"/>
              <a:gd name="connsiteX62" fmla="*/ 599440 w 2905760"/>
              <a:gd name="connsiteY62" fmla="*/ 467360 h 467360"/>
              <a:gd name="connsiteX63" fmla="*/ 558800 w 2905760"/>
              <a:gd name="connsiteY63" fmla="*/ 426720 h 467360"/>
              <a:gd name="connsiteX64" fmla="*/ 599440 w 2905760"/>
              <a:gd name="connsiteY64" fmla="*/ 386080 h 467360"/>
              <a:gd name="connsiteX65" fmla="*/ 416560 w 2905760"/>
              <a:gd name="connsiteY65" fmla="*/ 386080 h 467360"/>
              <a:gd name="connsiteX66" fmla="*/ 457200 w 2905760"/>
              <a:gd name="connsiteY66" fmla="*/ 426720 h 467360"/>
              <a:gd name="connsiteX67" fmla="*/ 416560 w 2905760"/>
              <a:gd name="connsiteY67" fmla="*/ 467360 h 467360"/>
              <a:gd name="connsiteX68" fmla="*/ 375920 w 2905760"/>
              <a:gd name="connsiteY68" fmla="*/ 426720 h 467360"/>
              <a:gd name="connsiteX69" fmla="*/ 416560 w 2905760"/>
              <a:gd name="connsiteY69" fmla="*/ 386080 h 467360"/>
              <a:gd name="connsiteX70" fmla="*/ 223520 w 2905760"/>
              <a:gd name="connsiteY70" fmla="*/ 386080 h 467360"/>
              <a:gd name="connsiteX71" fmla="*/ 264160 w 2905760"/>
              <a:gd name="connsiteY71" fmla="*/ 426720 h 467360"/>
              <a:gd name="connsiteX72" fmla="*/ 223520 w 2905760"/>
              <a:gd name="connsiteY72" fmla="*/ 467360 h 467360"/>
              <a:gd name="connsiteX73" fmla="*/ 182880 w 2905760"/>
              <a:gd name="connsiteY73" fmla="*/ 426720 h 467360"/>
              <a:gd name="connsiteX74" fmla="*/ 223520 w 2905760"/>
              <a:gd name="connsiteY74" fmla="*/ 386080 h 467360"/>
              <a:gd name="connsiteX75" fmla="*/ 40640 w 2905760"/>
              <a:gd name="connsiteY75" fmla="*/ 386080 h 467360"/>
              <a:gd name="connsiteX76" fmla="*/ 81280 w 2905760"/>
              <a:gd name="connsiteY76" fmla="*/ 426720 h 467360"/>
              <a:gd name="connsiteX77" fmla="*/ 40640 w 2905760"/>
              <a:gd name="connsiteY77" fmla="*/ 467360 h 467360"/>
              <a:gd name="connsiteX78" fmla="*/ 0 w 2905760"/>
              <a:gd name="connsiteY78" fmla="*/ 426720 h 467360"/>
              <a:gd name="connsiteX79" fmla="*/ 40640 w 2905760"/>
              <a:gd name="connsiteY79" fmla="*/ 386080 h 467360"/>
              <a:gd name="connsiteX80" fmla="*/ 2865120 w 2905760"/>
              <a:gd name="connsiteY80" fmla="*/ 193040 h 467360"/>
              <a:gd name="connsiteX81" fmla="*/ 2905760 w 2905760"/>
              <a:gd name="connsiteY81" fmla="*/ 233680 h 467360"/>
              <a:gd name="connsiteX82" fmla="*/ 2865120 w 2905760"/>
              <a:gd name="connsiteY82" fmla="*/ 274320 h 467360"/>
              <a:gd name="connsiteX83" fmla="*/ 2824480 w 2905760"/>
              <a:gd name="connsiteY83" fmla="*/ 233680 h 467360"/>
              <a:gd name="connsiteX84" fmla="*/ 2865120 w 2905760"/>
              <a:gd name="connsiteY84" fmla="*/ 193040 h 467360"/>
              <a:gd name="connsiteX85" fmla="*/ 2682240 w 2905760"/>
              <a:gd name="connsiteY85" fmla="*/ 193040 h 467360"/>
              <a:gd name="connsiteX86" fmla="*/ 2722880 w 2905760"/>
              <a:gd name="connsiteY86" fmla="*/ 233680 h 467360"/>
              <a:gd name="connsiteX87" fmla="*/ 2682240 w 2905760"/>
              <a:gd name="connsiteY87" fmla="*/ 274320 h 467360"/>
              <a:gd name="connsiteX88" fmla="*/ 2641600 w 2905760"/>
              <a:gd name="connsiteY88" fmla="*/ 233680 h 467360"/>
              <a:gd name="connsiteX89" fmla="*/ 2682240 w 2905760"/>
              <a:gd name="connsiteY89" fmla="*/ 193040 h 467360"/>
              <a:gd name="connsiteX90" fmla="*/ 2489200 w 2905760"/>
              <a:gd name="connsiteY90" fmla="*/ 193040 h 467360"/>
              <a:gd name="connsiteX91" fmla="*/ 2529840 w 2905760"/>
              <a:gd name="connsiteY91" fmla="*/ 233680 h 467360"/>
              <a:gd name="connsiteX92" fmla="*/ 2489200 w 2905760"/>
              <a:gd name="connsiteY92" fmla="*/ 274320 h 467360"/>
              <a:gd name="connsiteX93" fmla="*/ 2448560 w 2905760"/>
              <a:gd name="connsiteY93" fmla="*/ 233680 h 467360"/>
              <a:gd name="connsiteX94" fmla="*/ 2489200 w 2905760"/>
              <a:gd name="connsiteY94" fmla="*/ 193040 h 467360"/>
              <a:gd name="connsiteX95" fmla="*/ 2306320 w 2905760"/>
              <a:gd name="connsiteY95" fmla="*/ 193040 h 467360"/>
              <a:gd name="connsiteX96" fmla="*/ 2346960 w 2905760"/>
              <a:gd name="connsiteY96" fmla="*/ 233680 h 467360"/>
              <a:gd name="connsiteX97" fmla="*/ 2306320 w 2905760"/>
              <a:gd name="connsiteY97" fmla="*/ 274320 h 467360"/>
              <a:gd name="connsiteX98" fmla="*/ 2265680 w 2905760"/>
              <a:gd name="connsiteY98" fmla="*/ 233680 h 467360"/>
              <a:gd name="connsiteX99" fmla="*/ 2306320 w 2905760"/>
              <a:gd name="connsiteY99" fmla="*/ 193040 h 467360"/>
              <a:gd name="connsiteX100" fmla="*/ 2113280 w 2905760"/>
              <a:gd name="connsiteY100" fmla="*/ 193040 h 467360"/>
              <a:gd name="connsiteX101" fmla="*/ 2153920 w 2905760"/>
              <a:gd name="connsiteY101" fmla="*/ 233680 h 467360"/>
              <a:gd name="connsiteX102" fmla="*/ 2113280 w 2905760"/>
              <a:gd name="connsiteY102" fmla="*/ 274320 h 467360"/>
              <a:gd name="connsiteX103" fmla="*/ 2072640 w 2905760"/>
              <a:gd name="connsiteY103" fmla="*/ 233680 h 467360"/>
              <a:gd name="connsiteX104" fmla="*/ 2113280 w 2905760"/>
              <a:gd name="connsiteY104" fmla="*/ 193040 h 467360"/>
              <a:gd name="connsiteX105" fmla="*/ 1930400 w 2905760"/>
              <a:gd name="connsiteY105" fmla="*/ 193040 h 467360"/>
              <a:gd name="connsiteX106" fmla="*/ 1971040 w 2905760"/>
              <a:gd name="connsiteY106" fmla="*/ 233680 h 467360"/>
              <a:gd name="connsiteX107" fmla="*/ 1930400 w 2905760"/>
              <a:gd name="connsiteY107" fmla="*/ 274320 h 467360"/>
              <a:gd name="connsiteX108" fmla="*/ 1889760 w 2905760"/>
              <a:gd name="connsiteY108" fmla="*/ 233680 h 467360"/>
              <a:gd name="connsiteX109" fmla="*/ 1930400 w 2905760"/>
              <a:gd name="connsiteY109" fmla="*/ 193040 h 467360"/>
              <a:gd name="connsiteX110" fmla="*/ 1737360 w 2905760"/>
              <a:gd name="connsiteY110" fmla="*/ 193040 h 467360"/>
              <a:gd name="connsiteX111" fmla="*/ 1778000 w 2905760"/>
              <a:gd name="connsiteY111" fmla="*/ 233680 h 467360"/>
              <a:gd name="connsiteX112" fmla="*/ 1737360 w 2905760"/>
              <a:gd name="connsiteY112" fmla="*/ 274320 h 467360"/>
              <a:gd name="connsiteX113" fmla="*/ 1696720 w 2905760"/>
              <a:gd name="connsiteY113" fmla="*/ 233680 h 467360"/>
              <a:gd name="connsiteX114" fmla="*/ 1737360 w 2905760"/>
              <a:gd name="connsiteY114" fmla="*/ 193040 h 467360"/>
              <a:gd name="connsiteX115" fmla="*/ 1554480 w 2905760"/>
              <a:gd name="connsiteY115" fmla="*/ 193040 h 467360"/>
              <a:gd name="connsiteX116" fmla="*/ 1595120 w 2905760"/>
              <a:gd name="connsiteY116" fmla="*/ 233680 h 467360"/>
              <a:gd name="connsiteX117" fmla="*/ 1554480 w 2905760"/>
              <a:gd name="connsiteY117" fmla="*/ 274320 h 467360"/>
              <a:gd name="connsiteX118" fmla="*/ 1513840 w 2905760"/>
              <a:gd name="connsiteY118" fmla="*/ 233680 h 467360"/>
              <a:gd name="connsiteX119" fmla="*/ 1554480 w 2905760"/>
              <a:gd name="connsiteY119" fmla="*/ 193040 h 467360"/>
              <a:gd name="connsiteX120" fmla="*/ 1351280 w 2905760"/>
              <a:gd name="connsiteY120" fmla="*/ 193040 h 467360"/>
              <a:gd name="connsiteX121" fmla="*/ 1391920 w 2905760"/>
              <a:gd name="connsiteY121" fmla="*/ 233680 h 467360"/>
              <a:gd name="connsiteX122" fmla="*/ 1351280 w 2905760"/>
              <a:gd name="connsiteY122" fmla="*/ 274320 h 467360"/>
              <a:gd name="connsiteX123" fmla="*/ 1310640 w 2905760"/>
              <a:gd name="connsiteY123" fmla="*/ 233680 h 467360"/>
              <a:gd name="connsiteX124" fmla="*/ 1351280 w 2905760"/>
              <a:gd name="connsiteY124" fmla="*/ 193040 h 467360"/>
              <a:gd name="connsiteX125" fmla="*/ 1168400 w 2905760"/>
              <a:gd name="connsiteY125" fmla="*/ 193040 h 467360"/>
              <a:gd name="connsiteX126" fmla="*/ 1209040 w 2905760"/>
              <a:gd name="connsiteY126" fmla="*/ 233680 h 467360"/>
              <a:gd name="connsiteX127" fmla="*/ 1168400 w 2905760"/>
              <a:gd name="connsiteY127" fmla="*/ 274320 h 467360"/>
              <a:gd name="connsiteX128" fmla="*/ 1127760 w 2905760"/>
              <a:gd name="connsiteY128" fmla="*/ 233680 h 467360"/>
              <a:gd name="connsiteX129" fmla="*/ 1168400 w 2905760"/>
              <a:gd name="connsiteY129" fmla="*/ 193040 h 467360"/>
              <a:gd name="connsiteX130" fmla="*/ 975360 w 2905760"/>
              <a:gd name="connsiteY130" fmla="*/ 193040 h 467360"/>
              <a:gd name="connsiteX131" fmla="*/ 1016000 w 2905760"/>
              <a:gd name="connsiteY131" fmla="*/ 233680 h 467360"/>
              <a:gd name="connsiteX132" fmla="*/ 975360 w 2905760"/>
              <a:gd name="connsiteY132" fmla="*/ 274320 h 467360"/>
              <a:gd name="connsiteX133" fmla="*/ 934720 w 2905760"/>
              <a:gd name="connsiteY133" fmla="*/ 233680 h 467360"/>
              <a:gd name="connsiteX134" fmla="*/ 975360 w 2905760"/>
              <a:gd name="connsiteY134" fmla="*/ 193040 h 467360"/>
              <a:gd name="connsiteX135" fmla="*/ 792480 w 2905760"/>
              <a:gd name="connsiteY135" fmla="*/ 193040 h 467360"/>
              <a:gd name="connsiteX136" fmla="*/ 833120 w 2905760"/>
              <a:gd name="connsiteY136" fmla="*/ 233680 h 467360"/>
              <a:gd name="connsiteX137" fmla="*/ 792480 w 2905760"/>
              <a:gd name="connsiteY137" fmla="*/ 274320 h 467360"/>
              <a:gd name="connsiteX138" fmla="*/ 751840 w 2905760"/>
              <a:gd name="connsiteY138" fmla="*/ 233680 h 467360"/>
              <a:gd name="connsiteX139" fmla="*/ 792480 w 2905760"/>
              <a:gd name="connsiteY139" fmla="*/ 193040 h 467360"/>
              <a:gd name="connsiteX140" fmla="*/ 599440 w 2905760"/>
              <a:gd name="connsiteY140" fmla="*/ 193040 h 467360"/>
              <a:gd name="connsiteX141" fmla="*/ 640080 w 2905760"/>
              <a:gd name="connsiteY141" fmla="*/ 233680 h 467360"/>
              <a:gd name="connsiteX142" fmla="*/ 599440 w 2905760"/>
              <a:gd name="connsiteY142" fmla="*/ 274320 h 467360"/>
              <a:gd name="connsiteX143" fmla="*/ 558800 w 2905760"/>
              <a:gd name="connsiteY143" fmla="*/ 233680 h 467360"/>
              <a:gd name="connsiteX144" fmla="*/ 599440 w 2905760"/>
              <a:gd name="connsiteY144" fmla="*/ 193040 h 467360"/>
              <a:gd name="connsiteX145" fmla="*/ 416560 w 2905760"/>
              <a:gd name="connsiteY145" fmla="*/ 193040 h 467360"/>
              <a:gd name="connsiteX146" fmla="*/ 457200 w 2905760"/>
              <a:gd name="connsiteY146" fmla="*/ 233680 h 467360"/>
              <a:gd name="connsiteX147" fmla="*/ 416560 w 2905760"/>
              <a:gd name="connsiteY147" fmla="*/ 274320 h 467360"/>
              <a:gd name="connsiteX148" fmla="*/ 375920 w 2905760"/>
              <a:gd name="connsiteY148" fmla="*/ 233680 h 467360"/>
              <a:gd name="connsiteX149" fmla="*/ 416560 w 2905760"/>
              <a:gd name="connsiteY149" fmla="*/ 193040 h 467360"/>
              <a:gd name="connsiteX150" fmla="*/ 223520 w 2905760"/>
              <a:gd name="connsiteY150" fmla="*/ 193040 h 467360"/>
              <a:gd name="connsiteX151" fmla="*/ 264160 w 2905760"/>
              <a:gd name="connsiteY151" fmla="*/ 233680 h 467360"/>
              <a:gd name="connsiteX152" fmla="*/ 223520 w 2905760"/>
              <a:gd name="connsiteY152" fmla="*/ 274320 h 467360"/>
              <a:gd name="connsiteX153" fmla="*/ 182880 w 2905760"/>
              <a:gd name="connsiteY153" fmla="*/ 233680 h 467360"/>
              <a:gd name="connsiteX154" fmla="*/ 223520 w 2905760"/>
              <a:gd name="connsiteY154" fmla="*/ 193040 h 467360"/>
              <a:gd name="connsiteX155" fmla="*/ 40640 w 2905760"/>
              <a:gd name="connsiteY155" fmla="*/ 193040 h 467360"/>
              <a:gd name="connsiteX156" fmla="*/ 81280 w 2905760"/>
              <a:gd name="connsiteY156" fmla="*/ 233680 h 467360"/>
              <a:gd name="connsiteX157" fmla="*/ 40640 w 2905760"/>
              <a:gd name="connsiteY157" fmla="*/ 274320 h 467360"/>
              <a:gd name="connsiteX158" fmla="*/ 0 w 2905760"/>
              <a:gd name="connsiteY158" fmla="*/ 233680 h 467360"/>
              <a:gd name="connsiteX159" fmla="*/ 40640 w 2905760"/>
              <a:gd name="connsiteY159" fmla="*/ 193040 h 467360"/>
              <a:gd name="connsiteX160" fmla="*/ 2865120 w 2905760"/>
              <a:gd name="connsiteY160" fmla="*/ 0 h 467360"/>
              <a:gd name="connsiteX161" fmla="*/ 2905760 w 2905760"/>
              <a:gd name="connsiteY161" fmla="*/ 40640 h 467360"/>
              <a:gd name="connsiteX162" fmla="*/ 2865120 w 2905760"/>
              <a:gd name="connsiteY162" fmla="*/ 81280 h 467360"/>
              <a:gd name="connsiteX163" fmla="*/ 2824480 w 2905760"/>
              <a:gd name="connsiteY163" fmla="*/ 40640 h 467360"/>
              <a:gd name="connsiteX164" fmla="*/ 2865120 w 2905760"/>
              <a:gd name="connsiteY164" fmla="*/ 0 h 467360"/>
              <a:gd name="connsiteX165" fmla="*/ 2682240 w 2905760"/>
              <a:gd name="connsiteY165" fmla="*/ 0 h 467360"/>
              <a:gd name="connsiteX166" fmla="*/ 2722880 w 2905760"/>
              <a:gd name="connsiteY166" fmla="*/ 40640 h 467360"/>
              <a:gd name="connsiteX167" fmla="*/ 2682240 w 2905760"/>
              <a:gd name="connsiteY167" fmla="*/ 81280 h 467360"/>
              <a:gd name="connsiteX168" fmla="*/ 2641600 w 2905760"/>
              <a:gd name="connsiteY168" fmla="*/ 40640 h 467360"/>
              <a:gd name="connsiteX169" fmla="*/ 2682240 w 2905760"/>
              <a:gd name="connsiteY169" fmla="*/ 0 h 467360"/>
              <a:gd name="connsiteX170" fmla="*/ 2489200 w 2905760"/>
              <a:gd name="connsiteY170" fmla="*/ 0 h 467360"/>
              <a:gd name="connsiteX171" fmla="*/ 2529840 w 2905760"/>
              <a:gd name="connsiteY171" fmla="*/ 40640 h 467360"/>
              <a:gd name="connsiteX172" fmla="*/ 2489200 w 2905760"/>
              <a:gd name="connsiteY172" fmla="*/ 81280 h 467360"/>
              <a:gd name="connsiteX173" fmla="*/ 2448560 w 2905760"/>
              <a:gd name="connsiteY173" fmla="*/ 40640 h 467360"/>
              <a:gd name="connsiteX174" fmla="*/ 2489200 w 2905760"/>
              <a:gd name="connsiteY174" fmla="*/ 0 h 467360"/>
              <a:gd name="connsiteX175" fmla="*/ 2306320 w 2905760"/>
              <a:gd name="connsiteY175" fmla="*/ 0 h 467360"/>
              <a:gd name="connsiteX176" fmla="*/ 2346960 w 2905760"/>
              <a:gd name="connsiteY176" fmla="*/ 40640 h 467360"/>
              <a:gd name="connsiteX177" fmla="*/ 2306320 w 2905760"/>
              <a:gd name="connsiteY177" fmla="*/ 81280 h 467360"/>
              <a:gd name="connsiteX178" fmla="*/ 2265680 w 2905760"/>
              <a:gd name="connsiteY178" fmla="*/ 40640 h 467360"/>
              <a:gd name="connsiteX179" fmla="*/ 2306320 w 2905760"/>
              <a:gd name="connsiteY179" fmla="*/ 0 h 467360"/>
              <a:gd name="connsiteX180" fmla="*/ 2113280 w 2905760"/>
              <a:gd name="connsiteY180" fmla="*/ 0 h 467360"/>
              <a:gd name="connsiteX181" fmla="*/ 2153920 w 2905760"/>
              <a:gd name="connsiteY181" fmla="*/ 40640 h 467360"/>
              <a:gd name="connsiteX182" fmla="*/ 2113280 w 2905760"/>
              <a:gd name="connsiteY182" fmla="*/ 81280 h 467360"/>
              <a:gd name="connsiteX183" fmla="*/ 2072640 w 2905760"/>
              <a:gd name="connsiteY183" fmla="*/ 40640 h 467360"/>
              <a:gd name="connsiteX184" fmla="*/ 2113280 w 2905760"/>
              <a:gd name="connsiteY184" fmla="*/ 0 h 467360"/>
              <a:gd name="connsiteX185" fmla="*/ 1930400 w 2905760"/>
              <a:gd name="connsiteY185" fmla="*/ 0 h 467360"/>
              <a:gd name="connsiteX186" fmla="*/ 1971040 w 2905760"/>
              <a:gd name="connsiteY186" fmla="*/ 40640 h 467360"/>
              <a:gd name="connsiteX187" fmla="*/ 1930400 w 2905760"/>
              <a:gd name="connsiteY187" fmla="*/ 81280 h 467360"/>
              <a:gd name="connsiteX188" fmla="*/ 1889760 w 2905760"/>
              <a:gd name="connsiteY188" fmla="*/ 40640 h 467360"/>
              <a:gd name="connsiteX189" fmla="*/ 1930400 w 2905760"/>
              <a:gd name="connsiteY189" fmla="*/ 0 h 467360"/>
              <a:gd name="connsiteX190" fmla="*/ 1737360 w 2905760"/>
              <a:gd name="connsiteY190" fmla="*/ 0 h 467360"/>
              <a:gd name="connsiteX191" fmla="*/ 1778000 w 2905760"/>
              <a:gd name="connsiteY191" fmla="*/ 40640 h 467360"/>
              <a:gd name="connsiteX192" fmla="*/ 1737360 w 2905760"/>
              <a:gd name="connsiteY192" fmla="*/ 81280 h 467360"/>
              <a:gd name="connsiteX193" fmla="*/ 1696720 w 2905760"/>
              <a:gd name="connsiteY193" fmla="*/ 40640 h 467360"/>
              <a:gd name="connsiteX194" fmla="*/ 1737360 w 2905760"/>
              <a:gd name="connsiteY194" fmla="*/ 0 h 467360"/>
              <a:gd name="connsiteX195" fmla="*/ 1554480 w 2905760"/>
              <a:gd name="connsiteY195" fmla="*/ 0 h 467360"/>
              <a:gd name="connsiteX196" fmla="*/ 1595120 w 2905760"/>
              <a:gd name="connsiteY196" fmla="*/ 40640 h 467360"/>
              <a:gd name="connsiteX197" fmla="*/ 1554480 w 2905760"/>
              <a:gd name="connsiteY197" fmla="*/ 81280 h 467360"/>
              <a:gd name="connsiteX198" fmla="*/ 1513840 w 2905760"/>
              <a:gd name="connsiteY198" fmla="*/ 40640 h 467360"/>
              <a:gd name="connsiteX199" fmla="*/ 1554480 w 2905760"/>
              <a:gd name="connsiteY199" fmla="*/ 0 h 467360"/>
              <a:gd name="connsiteX200" fmla="*/ 1351280 w 2905760"/>
              <a:gd name="connsiteY200" fmla="*/ 0 h 467360"/>
              <a:gd name="connsiteX201" fmla="*/ 1391920 w 2905760"/>
              <a:gd name="connsiteY201" fmla="*/ 40640 h 467360"/>
              <a:gd name="connsiteX202" fmla="*/ 1351280 w 2905760"/>
              <a:gd name="connsiteY202" fmla="*/ 81280 h 467360"/>
              <a:gd name="connsiteX203" fmla="*/ 1310640 w 2905760"/>
              <a:gd name="connsiteY203" fmla="*/ 40640 h 467360"/>
              <a:gd name="connsiteX204" fmla="*/ 1351280 w 2905760"/>
              <a:gd name="connsiteY204" fmla="*/ 0 h 467360"/>
              <a:gd name="connsiteX205" fmla="*/ 1168400 w 2905760"/>
              <a:gd name="connsiteY205" fmla="*/ 0 h 467360"/>
              <a:gd name="connsiteX206" fmla="*/ 1209040 w 2905760"/>
              <a:gd name="connsiteY206" fmla="*/ 40640 h 467360"/>
              <a:gd name="connsiteX207" fmla="*/ 1168400 w 2905760"/>
              <a:gd name="connsiteY207" fmla="*/ 81280 h 467360"/>
              <a:gd name="connsiteX208" fmla="*/ 1127760 w 2905760"/>
              <a:gd name="connsiteY208" fmla="*/ 40640 h 467360"/>
              <a:gd name="connsiteX209" fmla="*/ 1168400 w 2905760"/>
              <a:gd name="connsiteY209" fmla="*/ 0 h 467360"/>
              <a:gd name="connsiteX210" fmla="*/ 975360 w 2905760"/>
              <a:gd name="connsiteY210" fmla="*/ 0 h 467360"/>
              <a:gd name="connsiteX211" fmla="*/ 1016000 w 2905760"/>
              <a:gd name="connsiteY211" fmla="*/ 40640 h 467360"/>
              <a:gd name="connsiteX212" fmla="*/ 975360 w 2905760"/>
              <a:gd name="connsiteY212" fmla="*/ 81280 h 467360"/>
              <a:gd name="connsiteX213" fmla="*/ 934720 w 2905760"/>
              <a:gd name="connsiteY213" fmla="*/ 40640 h 467360"/>
              <a:gd name="connsiteX214" fmla="*/ 975360 w 2905760"/>
              <a:gd name="connsiteY214" fmla="*/ 0 h 467360"/>
              <a:gd name="connsiteX215" fmla="*/ 792480 w 2905760"/>
              <a:gd name="connsiteY215" fmla="*/ 0 h 467360"/>
              <a:gd name="connsiteX216" fmla="*/ 833120 w 2905760"/>
              <a:gd name="connsiteY216" fmla="*/ 40640 h 467360"/>
              <a:gd name="connsiteX217" fmla="*/ 792480 w 2905760"/>
              <a:gd name="connsiteY217" fmla="*/ 81280 h 467360"/>
              <a:gd name="connsiteX218" fmla="*/ 751840 w 2905760"/>
              <a:gd name="connsiteY218" fmla="*/ 40640 h 467360"/>
              <a:gd name="connsiteX219" fmla="*/ 792480 w 2905760"/>
              <a:gd name="connsiteY219" fmla="*/ 0 h 467360"/>
              <a:gd name="connsiteX220" fmla="*/ 599440 w 2905760"/>
              <a:gd name="connsiteY220" fmla="*/ 0 h 467360"/>
              <a:gd name="connsiteX221" fmla="*/ 640080 w 2905760"/>
              <a:gd name="connsiteY221" fmla="*/ 40640 h 467360"/>
              <a:gd name="connsiteX222" fmla="*/ 599440 w 2905760"/>
              <a:gd name="connsiteY222" fmla="*/ 81280 h 467360"/>
              <a:gd name="connsiteX223" fmla="*/ 558800 w 2905760"/>
              <a:gd name="connsiteY223" fmla="*/ 40640 h 467360"/>
              <a:gd name="connsiteX224" fmla="*/ 599440 w 2905760"/>
              <a:gd name="connsiteY224" fmla="*/ 0 h 467360"/>
              <a:gd name="connsiteX225" fmla="*/ 416560 w 2905760"/>
              <a:gd name="connsiteY225" fmla="*/ 0 h 467360"/>
              <a:gd name="connsiteX226" fmla="*/ 457200 w 2905760"/>
              <a:gd name="connsiteY226" fmla="*/ 40640 h 467360"/>
              <a:gd name="connsiteX227" fmla="*/ 416560 w 2905760"/>
              <a:gd name="connsiteY227" fmla="*/ 81280 h 467360"/>
              <a:gd name="connsiteX228" fmla="*/ 375920 w 2905760"/>
              <a:gd name="connsiteY228" fmla="*/ 40640 h 467360"/>
              <a:gd name="connsiteX229" fmla="*/ 416560 w 2905760"/>
              <a:gd name="connsiteY229" fmla="*/ 0 h 467360"/>
              <a:gd name="connsiteX230" fmla="*/ 223520 w 2905760"/>
              <a:gd name="connsiteY230" fmla="*/ 0 h 467360"/>
              <a:gd name="connsiteX231" fmla="*/ 264160 w 2905760"/>
              <a:gd name="connsiteY231" fmla="*/ 40640 h 467360"/>
              <a:gd name="connsiteX232" fmla="*/ 223520 w 2905760"/>
              <a:gd name="connsiteY232" fmla="*/ 81280 h 467360"/>
              <a:gd name="connsiteX233" fmla="*/ 182880 w 2905760"/>
              <a:gd name="connsiteY233" fmla="*/ 40640 h 467360"/>
              <a:gd name="connsiteX234" fmla="*/ 223520 w 2905760"/>
              <a:gd name="connsiteY234" fmla="*/ 0 h 467360"/>
              <a:gd name="connsiteX235" fmla="*/ 40640 w 2905760"/>
              <a:gd name="connsiteY235" fmla="*/ 0 h 467360"/>
              <a:gd name="connsiteX236" fmla="*/ 81280 w 2905760"/>
              <a:gd name="connsiteY236" fmla="*/ 40640 h 467360"/>
              <a:gd name="connsiteX237" fmla="*/ 40640 w 2905760"/>
              <a:gd name="connsiteY237" fmla="*/ 81280 h 467360"/>
              <a:gd name="connsiteX238" fmla="*/ 0 w 2905760"/>
              <a:gd name="connsiteY238" fmla="*/ 40640 h 467360"/>
              <a:gd name="connsiteX239" fmla="*/ 40640 w 2905760"/>
              <a:gd name="connsiteY239" fmla="*/ 0 h 467360"/>
            </a:gdLst>
            <a:ahLst/>
            <a:cxnLst/>
            <a:rect l="l" t="t" r="r" b="b"/>
            <a:pathLst>
              <a:path w="2905760" h="467360">
                <a:moveTo>
                  <a:pt x="2865120" y="386080"/>
                </a:moveTo>
                <a:cubicBezTo>
                  <a:pt x="2887565" y="386080"/>
                  <a:pt x="2905760" y="404275"/>
                  <a:pt x="2905760" y="426720"/>
                </a:cubicBezTo>
                <a:cubicBezTo>
                  <a:pt x="2905760" y="449165"/>
                  <a:pt x="2887565" y="467360"/>
                  <a:pt x="2865120" y="467360"/>
                </a:cubicBezTo>
                <a:cubicBezTo>
                  <a:pt x="2842675" y="467360"/>
                  <a:pt x="2824480" y="449165"/>
                  <a:pt x="2824480" y="426720"/>
                </a:cubicBezTo>
                <a:cubicBezTo>
                  <a:pt x="2824480" y="404275"/>
                  <a:pt x="2842675" y="386080"/>
                  <a:pt x="2865120" y="386080"/>
                </a:cubicBezTo>
                <a:close/>
                <a:moveTo>
                  <a:pt x="2682240" y="386080"/>
                </a:moveTo>
                <a:cubicBezTo>
                  <a:pt x="2704685" y="386080"/>
                  <a:pt x="2722880" y="404275"/>
                  <a:pt x="2722880" y="426720"/>
                </a:cubicBezTo>
                <a:cubicBezTo>
                  <a:pt x="2722880" y="449165"/>
                  <a:pt x="2704685" y="467360"/>
                  <a:pt x="2682240" y="467360"/>
                </a:cubicBezTo>
                <a:cubicBezTo>
                  <a:pt x="2659795" y="467360"/>
                  <a:pt x="2641600" y="449165"/>
                  <a:pt x="2641600" y="426720"/>
                </a:cubicBezTo>
                <a:cubicBezTo>
                  <a:pt x="2641600" y="404275"/>
                  <a:pt x="2659795" y="386080"/>
                  <a:pt x="2682240" y="386080"/>
                </a:cubicBezTo>
                <a:close/>
                <a:moveTo>
                  <a:pt x="2489200" y="386080"/>
                </a:moveTo>
                <a:cubicBezTo>
                  <a:pt x="2511645" y="386080"/>
                  <a:pt x="2529840" y="404275"/>
                  <a:pt x="2529840" y="426720"/>
                </a:cubicBezTo>
                <a:cubicBezTo>
                  <a:pt x="2529840" y="449165"/>
                  <a:pt x="2511645" y="467360"/>
                  <a:pt x="2489200" y="467360"/>
                </a:cubicBezTo>
                <a:cubicBezTo>
                  <a:pt x="2466755" y="467360"/>
                  <a:pt x="2448560" y="449165"/>
                  <a:pt x="2448560" y="426720"/>
                </a:cubicBezTo>
                <a:cubicBezTo>
                  <a:pt x="2448560" y="404275"/>
                  <a:pt x="2466755" y="386080"/>
                  <a:pt x="2489200" y="386080"/>
                </a:cubicBezTo>
                <a:close/>
                <a:moveTo>
                  <a:pt x="2306320" y="386080"/>
                </a:moveTo>
                <a:cubicBezTo>
                  <a:pt x="2328765" y="386080"/>
                  <a:pt x="2346960" y="404275"/>
                  <a:pt x="2346960" y="426720"/>
                </a:cubicBezTo>
                <a:cubicBezTo>
                  <a:pt x="2346960" y="449165"/>
                  <a:pt x="2328765" y="467360"/>
                  <a:pt x="2306320" y="467360"/>
                </a:cubicBezTo>
                <a:cubicBezTo>
                  <a:pt x="2283875" y="467360"/>
                  <a:pt x="2265680" y="449165"/>
                  <a:pt x="2265680" y="426720"/>
                </a:cubicBezTo>
                <a:cubicBezTo>
                  <a:pt x="2265680" y="404275"/>
                  <a:pt x="2283875" y="386080"/>
                  <a:pt x="2306320" y="386080"/>
                </a:cubicBezTo>
                <a:close/>
                <a:moveTo>
                  <a:pt x="2113280" y="386080"/>
                </a:moveTo>
                <a:cubicBezTo>
                  <a:pt x="2135725" y="386080"/>
                  <a:pt x="2153920" y="404275"/>
                  <a:pt x="2153920" y="426720"/>
                </a:cubicBezTo>
                <a:cubicBezTo>
                  <a:pt x="2153920" y="449165"/>
                  <a:pt x="2135725" y="467360"/>
                  <a:pt x="2113280" y="467360"/>
                </a:cubicBezTo>
                <a:cubicBezTo>
                  <a:pt x="2090835" y="467360"/>
                  <a:pt x="2072640" y="449165"/>
                  <a:pt x="2072640" y="426720"/>
                </a:cubicBezTo>
                <a:cubicBezTo>
                  <a:pt x="2072640" y="404275"/>
                  <a:pt x="2090835" y="386080"/>
                  <a:pt x="2113280" y="386080"/>
                </a:cubicBezTo>
                <a:close/>
                <a:moveTo>
                  <a:pt x="1930400" y="386080"/>
                </a:moveTo>
                <a:cubicBezTo>
                  <a:pt x="1952845" y="386080"/>
                  <a:pt x="1971040" y="404275"/>
                  <a:pt x="1971040" y="426720"/>
                </a:cubicBezTo>
                <a:cubicBezTo>
                  <a:pt x="1971040" y="449165"/>
                  <a:pt x="1952845" y="467360"/>
                  <a:pt x="1930400" y="467360"/>
                </a:cubicBezTo>
                <a:cubicBezTo>
                  <a:pt x="1907955" y="467360"/>
                  <a:pt x="1889760" y="449165"/>
                  <a:pt x="1889760" y="426720"/>
                </a:cubicBezTo>
                <a:cubicBezTo>
                  <a:pt x="1889760" y="404275"/>
                  <a:pt x="1907955" y="386080"/>
                  <a:pt x="1930400" y="386080"/>
                </a:cubicBezTo>
                <a:close/>
                <a:moveTo>
                  <a:pt x="1737360" y="386080"/>
                </a:moveTo>
                <a:cubicBezTo>
                  <a:pt x="1759805" y="386080"/>
                  <a:pt x="1778000" y="404275"/>
                  <a:pt x="1778000" y="426720"/>
                </a:cubicBezTo>
                <a:cubicBezTo>
                  <a:pt x="1778000" y="449165"/>
                  <a:pt x="1759805" y="467360"/>
                  <a:pt x="1737360" y="467360"/>
                </a:cubicBezTo>
                <a:cubicBezTo>
                  <a:pt x="1714915" y="467360"/>
                  <a:pt x="1696720" y="449165"/>
                  <a:pt x="1696720" y="426720"/>
                </a:cubicBezTo>
                <a:cubicBezTo>
                  <a:pt x="1696720" y="404275"/>
                  <a:pt x="1714915" y="386080"/>
                  <a:pt x="1737360" y="386080"/>
                </a:cubicBezTo>
                <a:close/>
                <a:moveTo>
                  <a:pt x="1554480" y="386080"/>
                </a:moveTo>
                <a:cubicBezTo>
                  <a:pt x="1576925" y="386080"/>
                  <a:pt x="1595120" y="404275"/>
                  <a:pt x="1595120" y="426720"/>
                </a:cubicBezTo>
                <a:cubicBezTo>
                  <a:pt x="1595120" y="449165"/>
                  <a:pt x="1576925" y="467360"/>
                  <a:pt x="1554480" y="467360"/>
                </a:cubicBezTo>
                <a:cubicBezTo>
                  <a:pt x="1532035" y="467360"/>
                  <a:pt x="1513840" y="449165"/>
                  <a:pt x="1513840" y="426720"/>
                </a:cubicBezTo>
                <a:cubicBezTo>
                  <a:pt x="1513840" y="404275"/>
                  <a:pt x="1532035" y="386080"/>
                  <a:pt x="1554480" y="386080"/>
                </a:cubicBezTo>
                <a:close/>
                <a:moveTo>
                  <a:pt x="1351280" y="386080"/>
                </a:moveTo>
                <a:cubicBezTo>
                  <a:pt x="1373725" y="386080"/>
                  <a:pt x="1391920" y="404275"/>
                  <a:pt x="1391920" y="426720"/>
                </a:cubicBezTo>
                <a:cubicBezTo>
                  <a:pt x="1391920" y="449165"/>
                  <a:pt x="1373725" y="467360"/>
                  <a:pt x="1351280" y="467360"/>
                </a:cubicBezTo>
                <a:cubicBezTo>
                  <a:pt x="1328835" y="467360"/>
                  <a:pt x="1310640" y="449165"/>
                  <a:pt x="1310640" y="426720"/>
                </a:cubicBezTo>
                <a:cubicBezTo>
                  <a:pt x="1310640" y="404275"/>
                  <a:pt x="1328835" y="386080"/>
                  <a:pt x="1351280" y="386080"/>
                </a:cubicBezTo>
                <a:close/>
                <a:moveTo>
                  <a:pt x="1168400" y="386080"/>
                </a:moveTo>
                <a:cubicBezTo>
                  <a:pt x="1190845" y="386080"/>
                  <a:pt x="1209040" y="404275"/>
                  <a:pt x="1209040" y="426720"/>
                </a:cubicBezTo>
                <a:cubicBezTo>
                  <a:pt x="1209040" y="449165"/>
                  <a:pt x="1190845" y="467360"/>
                  <a:pt x="1168400" y="467360"/>
                </a:cubicBezTo>
                <a:cubicBezTo>
                  <a:pt x="1145955" y="467360"/>
                  <a:pt x="1127760" y="449165"/>
                  <a:pt x="1127760" y="426720"/>
                </a:cubicBezTo>
                <a:cubicBezTo>
                  <a:pt x="1127760" y="404275"/>
                  <a:pt x="1145955" y="386080"/>
                  <a:pt x="1168400" y="386080"/>
                </a:cubicBezTo>
                <a:close/>
                <a:moveTo>
                  <a:pt x="975360" y="386080"/>
                </a:moveTo>
                <a:cubicBezTo>
                  <a:pt x="997805" y="386080"/>
                  <a:pt x="1016000" y="404275"/>
                  <a:pt x="1016000" y="426720"/>
                </a:cubicBezTo>
                <a:cubicBezTo>
                  <a:pt x="1016000" y="449165"/>
                  <a:pt x="997805" y="467360"/>
                  <a:pt x="975360" y="467360"/>
                </a:cubicBezTo>
                <a:cubicBezTo>
                  <a:pt x="952915" y="467360"/>
                  <a:pt x="934720" y="449165"/>
                  <a:pt x="934720" y="426720"/>
                </a:cubicBezTo>
                <a:cubicBezTo>
                  <a:pt x="934720" y="404275"/>
                  <a:pt x="952915" y="386080"/>
                  <a:pt x="975360" y="386080"/>
                </a:cubicBezTo>
                <a:close/>
                <a:moveTo>
                  <a:pt x="792480" y="386080"/>
                </a:moveTo>
                <a:cubicBezTo>
                  <a:pt x="814925" y="386080"/>
                  <a:pt x="833120" y="404275"/>
                  <a:pt x="833120" y="426720"/>
                </a:cubicBezTo>
                <a:cubicBezTo>
                  <a:pt x="833120" y="449165"/>
                  <a:pt x="814925" y="467360"/>
                  <a:pt x="792480" y="467360"/>
                </a:cubicBezTo>
                <a:cubicBezTo>
                  <a:pt x="770035" y="467360"/>
                  <a:pt x="751840" y="449165"/>
                  <a:pt x="751840" y="426720"/>
                </a:cubicBezTo>
                <a:cubicBezTo>
                  <a:pt x="751840" y="404275"/>
                  <a:pt x="770035" y="386080"/>
                  <a:pt x="792480" y="386080"/>
                </a:cubicBezTo>
                <a:close/>
                <a:moveTo>
                  <a:pt x="599440" y="386080"/>
                </a:moveTo>
                <a:cubicBezTo>
                  <a:pt x="621885" y="386080"/>
                  <a:pt x="640080" y="404275"/>
                  <a:pt x="640080" y="426720"/>
                </a:cubicBezTo>
                <a:cubicBezTo>
                  <a:pt x="640080" y="449165"/>
                  <a:pt x="621885" y="467360"/>
                  <a:pt x="599440" y="467360"/>
                </a:cubicBezTo>
                <a:cubicBezTo>
                  <a:pt x="576995" y="467360"/>
                  <a:pt x="558800" y="449165"/>
                  <a:pt x="558800" y="426720"/>
                </a:cubicBezTo>
                <a:cubicBezTo>
                  <a:pt x="558800" y="404275"/>
                  <a:pt x="576995" y="386080"/>
                  <a:pt x="599440" y="386080"/>
                </a:cubicBezTo>
                <a:close/>
                <a:moveTo>
                  <a:pt x="416560" y="386080"/>
                </a:moveTo>
                <a:cubicBezTo>
                  <a:pt x="439005" y="386080"/>
                  <a:pt x="457200" y="404275"/>
                  <a:pt x="457200" y="426720"/>
                </a:cubicBezTo>
                <a:cubicBezTo>
                  <a:pt x="457200" y="449165"/>
                  <a:pt x="439005" y="467360"/>
                  <a:pt x="416560" y="467360"/>
                </a:cubicBezTo>
                <a:cubicBezTo>
                  <a:pt x="394115" y="467360"/>
                  <a:pt x="375920" y="449165"/>
                  <a:pt x="375920" y="426720"/>
                </a:cubicBezTo>
                <a:cubicBezTo>
                  <a:pt x="375920" y="404275"/>
                  <a:pt x="394115" y="386080"/>
                  <a:pt x="416560" y="386080"/>
                </a:cubicBezTo>
                <a:close/>
                <a:moveTo>
                  <a:pt x="223520" y="386080"/>
                </a:moveTo>
                <a:cubicBezTo>
                  <a:pt x="245965" y="386080"/>
                  <a:pt x="264160" y="404275"/>
                  <a:pt x="264160" y="426720"/>
                </a:cubicBezTo>
                <a:cubicBezTo>
                  <a:pt x="264160" y="449165"/>
                  <a:pt x="245965" y="467360"/>
                  <a:pt x="223520" y="467360"/>
                </a:cubicBezTo>
                <a:cubicBezTo>
                  <a:pt x="201075" y="467360"/>
                  <a:pt x="182880" y="449165"/>
                  <a:pt x="182880" y="426720"/>
                </a:cubicBezTo>
                <a:cubicBezTo>
                  <a:pt x="182880" y="404275"/>
                  <a:pt x="201075" y="386080"/>
                  <a:pt x="223520" y="386080"/>
                </a:cubicBezTo>
                <a:close/>
                <a:moveTo>
                  <a:pt x="40640" y="386080"/>
                </a:moveTo>
                <a:cubicBezTo>
                  <a:pt x="63085" y="386080"/>
                  <a:pt x="81280" y="404275"/>
                  <a:pt x="81280" y="426720"/>
                </a:cubicBezTo>
                <a:cubicBezTo>
                  <a:pt x="81280" y="449165"/>
                  <a:pt x="63085" y="467360"/>
                  <a:pt x="40640" y="467360"/>
                </a:cubicBezTo>
                <a:cubicBezTo>
                  <a:pt x="18195" y="467360"/>
                  <a:pt x="0" y="449165"/>
                  <a:pt x="0" y="426720"/>
                </a:cubicBezTo>
                <a:cubicBezTo>
                  <a:pt x="0" y="404275"/>
                  <a:pt x="18195" y="386080"/>
                  <a:pt x="40640" y="386080"/>
                </a:cubicBezTo>
                <a:close/>
                <a:moveTo>
                  <a:pt x="2865120" y="193040"/>
                </a:moveTo>
                <a:cubicBezTo>
                  <a:pt x="2887565" y="193040"/>
                  <a:pt x="2905760" y="211235"/>
                  <a:pt x="2905760" y="233680"/>
                </a:cubicBezTo>
                <a:cubicBezTo>
                  <a:pt x="2905760" y="256125"/>
                  <a:pt x="2887565" y="274320"/>
                  <a:pt x="2865120" y="274320"/>
                </a:cubicBezTo>
                <a:cubicBezTo>
                  <a:pt x="2842675" y="274320"/>
                  <a:pt x="2824480" y="256125"/>
                  <a:pt x="2824480" y="233680"/>
                </a:cubicBezTo>
                <a:cubicBezTo>
                  <a:pt x="2824480" y="211235"/>
                  <a:pt x="2842675" y="193040"/>
                  <a:pt x="2865120" y="193040"/>
                </a:cubicBezTo>
                <a:close/>
                <a:moveTo>
                  <a:pt x="2682240" y="193040"/>
                </a:moveTo>
                <a:cubicBezTo>
                  <a:pt x="2704685" y="193040"/>
                  <a:pt x="2722880" y="211235"/>
                  <a:pt x="2722880" y="233680"/>
                </a:cubicBezTo>
                <a:cubicBezTo>
                  <a:pt x="2722880" y="256125"/>
                  <a:pt x="2704685" y="274320"/>
                  <a:pt x="2682240" y="274320"/>
                </a:cubicBezTo>
                <a:cubicBezTo>
                  <a:pt x="2659795" y="274320"/>
                  <a:pt x="2641600" y="256125"/>
                  <a:pt x="2641600" y="233680"/>
                </a:cubicBezTo>
                <a:cubicBezTo>
                  <a:pt x="2641600" y="211235"/>
                  <a:pt x="2659795" y="193040"/>
                  <a:pt x="2682240" y="193040"/>
                </a:cubicBezTo>
                <a:close/>
                <a:moveTo>
                  <a:pt x="2489200" y="193040"/>
                </a:moveTo>
                <a:cubicBezTo>
                  <a:pt x="2511645" y="193040"/>
                  <a:pt x="2529840" y="211235"/>
                  <a:pt x="2529840" y="233680"/>
                </a:cubicBezTo>
                <a:cubicBezTo>
                  <a:pt x="2529840" y="256125"/>
                  <a:pt x="2511645" y="274320"/>
                  <a:pt x="2489200" y="274320"/>
                </a:cubicBezTo>
                <a:cubicBezTo>
                  <a:pt x="2466755" y="274320"/>
                  <a:pt x="2448560" y="256125"/>
                  <a:pt x="2448560" y="233680"/>
                </a:cubicBezTo>
                <a:cubicBezTo>
                  <a:pt x="2448560" y="211235"/>
                  <a:pt x="2466755" y="193040"/>
                  <a:pt x="2489200" y="193040"/>
                </a:cubicBezTo>
                <a:close/>
                <a:moveTo>
                  <a:pt x="2306320" y="193040"/>
                </a:moveTo>
                <a:cubicBezTo>
                  <a:pt x="2328765" y="193040"/>
                  <a:pt x="2346960" y="211235"/>
                  <a:pt x="2346960" y="233680"/>
                </a:cubicBezTo>
                <a:cubicBezTo>
                  <a:pt x="2346960" y="256125"/>
                  <a:pt x="2328765" y="274320"/>
                  <a:pt x="2306320" y="274320"/>
                </a:cubicBezTo>
                <a:cubicBezTo>
                  <a:pt x="2283875" y="274320"/>
                  <a:pt x="2265680" y="256125"/>
                  <a:pt x="2265680" y="233680"/>
                </a:cubicBezTo>
                <a:cubicBezTo>
                  <a:pt x="2265680" y="211235"/>
                  <a:pt x="2283875" y="193040"/>
                  <a:pt x="2306320" y="193040"/>
                </a:cubicBezTo>
                <a:close/>
                <a:moveTo>
                  <a:pt x="2113280" y="193040"/>
                </a:moveTo>
                <a:cubicBezTo>
                  <a:pt x="2135725" y="193040"/>
                  <a:pt x="2153920" y="211235"/>
                  <a:pt x="2153920" y="233680"/>
                </a:cubicBezTo>
                <a:cubicBezTo>
                  <a:pt x="2153920" y="256125"/>
                  <a:pt x="2135725" y="274320"/>
                  <a:pt x="2113280" y="274320"/>
                </a:cubicBezTo>
                <a:cubicBezTo>
                  <a:pt x="2090835" y="274320"/>
                  <a:pt x="2072640" y="256125"/>
                  <a:pt x="2072640" y="233680"/>
                </a:cubicBezTo>
                <a:cubicBezTo>
                  <a:pt x="2072640" y="211235"/>
                  <a:pt x="2090835" y="193040"/>
                  <a:pt x="2113280" y="193040"/>
                </a:cubicBezTo>
                <a:close/>
                <a:moveTo>
                  <a:pt x="1930400" y="193040"/>
                </a:moveTo>
                <a:cubicBezTo>
                  <a:pt x="1952845" y="193040"/>
                  <a:pt x="1971040" y="211235"/>
                  <a:pt x="1971040" y="233680"/>
                </a:cubicBezTo>
                <a:cubicBezTo>
                  <a:pt x="1971040" y="256125"/>
                  <a:pt x="1952845" y="274320"/>
                  <a:pt x="1930400" y="274320"/>
                </a:cubicBezTo>
                <a:cubicBezTo>
                  <a:pt x="1907955" y="274320"/>
                  <a:pt x="1889760" y="256125"/>
                  <a:pt x="1889760" y="233680"/>
                </a:cubicBezTo>
                <a:cubicBezTo>
                  <a:pt x="1889760" y="211235"/>
                  <a:pt x="1907955" y="193040"/>
                  <a:pt x="1930400" y="193040"/>
                </a:cubicBezTo>
                <a:close/>
                <a:moveTo>
                  <a:pt x="1737360" y="193040"/>
                </a:moveTo>
                <a:cubicBezTo>
                  <a:pt x="1759805" y="193040"/>
                  <a:pt x="1778000" y="211235"/>
                  <a:pt x="1778000" y="233680"/>
                </a:cubicBezTo>
                <a:cubicBezTo>
                  <a:pt x="1778000" y="256125"/>
                  <a:pt x="1759805" y="274320"/>
                  <a:pt x="1737360" y="274320"/>
                </a:cubicBezTo>
                <a:cubicBezTo>
                  <a:pt x="1714915" y="274320"/>
                  <a:pt x="1696720" y="256125"/>
                  <a:pt x="1696720" y="233680"/>
                </a:cubicBezTo>
                <a:cubicBezTo>
                  <a:pt x="1696720" y="211235"/>
                  <a:pt x="1714915" y="193040"/>
                  <a:pt x="1737360" y="193040"/>
                </a:cubicBezTo>
                <a:close/>
                <a:moveTo>
                  <a:pt x="1554480" y="193040"/>
                </a:moveTo>
                <a:cubicBezTo>
                  <a:pt x="1576925" y="193040"/>
                  <a:pt x="1595120" y="211235"/>
                  <a:pt x="1595120" y="233680"/>
                </a:cubicBezTo>
                <a:cubicBezTo>
                  <a:pt x="1595120" y="256125"/>
                  <a:pt x="1576925" y="274320"/>
                  <a:pt x="1554480" y="274320"/>
                </a:cubicBezTo>
                <a:cubicBezTo>
                  <a:pt x="1532035" y="274320"/>
                  <a:pt x="1513840" y="256125"/>
                  <a:pt x="1513840" y="233680"/>
                </a:cubicBezTo>
                <a:cubicBezTo>
                  <a:pt x="1513840" y="211235"/>
                  <a:pt x="1532035" y="193040"/>
                  <a:pt x="1554480" y="193040"/>
                </a:cubicBezTo>
                <a:close/>
                <a:moveTo>
                  <a:pt x="1351280" y="193040"/>
                </a:moveTo>
                <a:cubicBezTo>
                  <a:pt x="1373725" y="193040"/>
                  <a:pt x="1391920" y="211235"/>
                  <a:pt x="1391920" y="233680"/>
                </a:cubicBezTo>
                <a:cubicBezTo>
                  <a:pt x="1391920" y="256125"/>
                  <a:pt x="1373725" y="274320"/>
                  <a:pt x="1351280" y="274320"/>
                </a:cubicBezTo>
                <a:cubicBezTo>
                  <a:pt x="1328835" y="274320"/>
                  <a:pt x="1310640" y="256125"/>
                  <a:pt x="1310640" y="233680"/>
                </a:cubicBezTo>
                <a:cubicBezTo>
                  <a:pt x="1310640" y="211235"/>
                  <a:pt x="1328835" y="193040"/>
                  <a:pt x="1351280" y="193040"/>
                </a:cubicBezTo>
                <a:close/>
                <a:moveTo>
                  <a:pt x="1168400" y="193040"/>
                </a:moveTo>
                <a:cubicBezTo>
                  <a:pt x="1190845" y="193040"/>
                  <a:pt x="1209040" y="211235"/>
                  <a:pt x="1209040" y="233680"/>
                </a:cubicBezTo>
                <a:cubicBezTo>
                  <a:pt x="1209040" y="256125"/>
                  <a:pt x="1190845" y="274320"/>
                  <a:pt x="1168400" y="274320"/>
                </a:cubicBezTo>
                <a:cubicBezTo>
                  <a:pt x="1145955" y="274320"/>
                  <a:pt x="1127760" y="256125"/>
                  <a:pt x="1127760" y="233680"/>
                </a:cubicBezTo>
                <a:cubicBezTo>
                  <a:pt x="1127760" y="211235"/>
                  <a:pt x="1145955" y="193040"/>
                  <a:pt x="1168400" y="193040"/>
                </a:cubicBezTo>
                <a:close/>
                <a:moveTo>
                  <a:pt x="975360" y="193040"/>
                </a:moveTo>
                <a:cubicBezTo>
                  <a:pt x="997805" y="193040"/>
                  <a:pt x="1016000" y="211235"/>
                  <a:pt x="1016000" y="233680"/>
                </a:cubicBezTo>
                <a:cubicBezTo>
                  <a:pt x="1016000" y="256125"/>
                  <a:pt x="997805" y="274320"/>
                  <a:pt x="975360" y="274320"/>
                </a:cubicBezTo>
                <a:cubicBezTo>
                  <a:pt x="952915" y="274320"/>
                  <a:pt x="934720" y="256125"/>
                  <a:pt x="934720" y="233680"/>
                </a:cubicBezTo>
                <a:cubicBezTo>
                  <a:pt x="934720" y="211235"/>
                  <a:pt x="952915" y="193040"/>
                  <a:pt x="975360" y="193040"/>
                </a:cubicBezTo>
                <a:close/>
                <a:moveTo>
                  <a:pt x="792480" y="193040"/>
                </a:moveTo>
                <a:cubicBezTo>
                  <a:pt x="814925" y="193040"/>
                  <a:pt x="833120" y="211235"/>
                  <a:pt x="833120" y="233680"/>
                </a:cubicBezTo>
                <a:cubicBezTo>
                  <a:pt x="833120" y="256125"/>
                  <a:pt x="814925" y="274320"/>
                  <a:pt x="792480" y="274320"/>
                </a:cubicBezTo>
                <a:cubicBezTo>
                  <a:pt x="770035" y="274320"/>
                  <a:pt x="751840" y="256125"/>
                  <a:pt x="751840" y="233680"/>
                </a:cubicBezTo>
                <a:cubicBezTo>
                  <a:pt x="751840" y="211235"/>
                  <a:pt x="770035" y="193040"/>
                  <a:pt x="792480" y="193040"/>
                </a:cubicBezTo>
                <a:close/>
                <a:moveTo>
                  <a:pt x="599440" y="193040"/>
                </a:moveTo>
                <a:cubicBezTo>
                  <a:pt x="621885" y="193040"/>
                  <a:pt x="640080" y="211235"/>
                  <a:pt x="640080" y="233680"/>
                </a:cubicBezTo>
                <a:cubicBezTo>
                  <a:pt x="640080" y="256125"/>
                  <a:pt x="621885" y="274320"/>
                  <a:pt x="599440" y="274320"/>
                </a:cubicBezTo>
                <a:cubicBezTo>
                  <a:pt x="576995" y="274320"/>
                  <a:pt x="558800" y="256125"/>
                  <a:pt x="558800" y="233680"/>
                </a:cubicBezTo>
                <a:cubicBezTo>
                  <a:pt x="558800" y="211235"/>
                  <a:pt x="576995" y="193040"/>
                  <a:pt x="599440" y="193040"/>
                </a:cubicBezTo>
                <a:close/>
                <a:moveTo>
                  <a:pt x="416560" y="193040"/>
                </a:moveTo>
                <a:cubicBezTo>
                  <a:pt x="439005" y="193040"/>
                  <a:pt x="457200" y="211235"/>
                  <a:pt x="457200" y="233680"/>
                </a:cubicBezTo>
                <a:cubicBezTo>
                  <a:pt x="457200" y="256125"/>
                  <a:pt x="439005" y="274320"/>
                  <a:pt x="416560" y="274320"/>
                </a:cubicBezTo>
                <a:cubicBezTo>
                  <a:pt x="394115" y="274320"/>
                  <a:pt x="375920" y="256125"/>
                  <a:pt x="375920" y="233680"/>
                </a:cubicBezTo>
                <a:cubicBezTo>
                  <a:pt x="375920" y="211235"/>
                  <a:pt x="394115" y="193040"/>
                  <a:pt x="416560" y="193040"/>
                </a:cubicBezTo>
                <a:close/>
                <a:moveTo>
                  <a:pt x="223520" y="193040"/>
                </a:moveTo>
                <a:cubicBezTo>
                  <a:pt x="245965" y="193040"/>
                  <a:pt x="264160" y="211235"/>
                  <a:pt x="264160" y="233680"/>
                </a:cubicBezTo>
                <a:cubicBezTo>
                  <a:pt x="264160" y="256125"/>
                  <a:pt x="245965" y="274320"/>
                  <a:pt x="223520" y="274320"/>
                </a:cubicBezTo>
                <a:cubicBezTo>
                  <a:pt x="201075" y="274320"/>
                  <a:pt x="182880" y="256125"/>
                  <a:pt x="182880" y="233680"/>
                </a:cubicBezTo>
                <a:cubicBezTo>
                  <a:pt x="182880" y="211235"/>
                  <a:pt x="201075" y="193040"/>
                  <a:pt x="223520" y="193040"/>
                </a:cubicBezTo>
                <a:close/>
                <a:moveTo>
                  <a:pt x="40640" y="193040"/>
                </a:moveTo>
                <a:cubicBezTo>
                  <a:pt x="63085" y="193040"/>
                  <a:pt x="81280" y="211235"/>
                  <a:pt x="81280" y="233680"/>
                </a:cubicBezTo>
                <a:cubicBezTo>
                  <a:pt x="81280" y="256125"/>
                  <a:pt x="63085" y="274320"/>
                  <a:pt x="40640" y="274320"/>
                </a:cubicBezTo>
                <a:cubicBezTo>
                  <a:pt x="18195" y="274320"/>
                  <a:pt x="0" y="256125"/>
                  <a:pt x="0" y="233680"/>
                </a:cubicBezTo>
                <a:cubicBezTo>
                  <a:pt x="0" y="211235"/>
                  <a:pt x="18195" y="193040"/>
                  <a:pt x="40640" y="193040"/>
                </a:cubicBezTo>
                <a:close/>
                <a:moveTo>
                  <a:pt x="2865120" y="0"/>
                </a:moveTo>
                <a:cubicBezTo>
                  <a:pt x="2887565" y="0"/>
                  <a:pt x="2905760" y="18195"/>
                  <a:pt x="2905760" y="40640"/>
                </a:cubicBezTo>
                <a:cubicBezTo>
                  <a:pt x="2905760" y="63085"/>
                  <a:pt x="2887565" y="81280"/>
                  <a:pt x="2865120" y="81280"/>
                </a:cubicBezTo>
                <a:cubicBezTo>
                  <a:pt x="2842675" y="81280"/>
                  <a:pt x="2824480" y="63085"/>
                  <a:pt x="2824480" y="40640"/>
                </a:cubicBezTo>
                <a:cubicBezTo>
                  <a:pt x="2824480" y="18195"/>
                  <a:pt x="2842675" y="0"/>
                  <a:pt x="2865120" y="0"/>
                </a:cubicBezTo>
                <a:close/>
                <a:moveTo>
                  <a:pt x="2682240" y="0"/>
                </a:moveTo>
                <a:cubicBezTo>
                  <a:pt x="2704685" y="0"/>
                  <a:pt x="2722880" y="18195"/>
                  <a:pt x="2722880" y="40640"/>
                </a:cubicBezTo>
                <a:cubicBezTo>
                  <a:pt x="2722880" y="63085"/>
                  <a:pt x="2704685" y="81280"/>
                  <a:pt x="2682240" y="81280"/>
                </a:cubicBezTo>
                <a:cubicBezTo>
                  <a:pt x="2659795" y="81280"/>
                  <a:pt x="2641600" y="63085"/>
                  <a:pt x="2641600" y="40640"/>
                </a:cubicBezTo>
                <a:cubicBezTo>
                  <a:pt x="2641600" y="18195"/>
                  <a:pt x="2659795" y="0"/>
                  <a:pt x="2682240" y="0"/>
                </a:cubicBezTo>
                <a:close/>
                <a:moveTo>
                  <a:pt x="2489200" y="0"/>
                </a:moveTo>
                <a:cubicBezTo>
                  <a:pt x="2511645" y="0"/>
                  <a:pt x="2529840" y="18195"/>
                  <a:pt x="2529840" y="40640"/>
                </a:cubicBezTo>
                <a:cubicBezTo>
                  <a:pt x="2529840" y="63085"/>
                  <a:pt x="2511645" y="81280"/>
                  <a:pt x="2489200" y="81280"/>
                </a:cubicBezTo>
                <a:cubicBezTo>
                  <a:pt x="2466755" y="81280"/>
                  <a:pt x="2448560" y="63085"/>
                  <a:pt x="2448560" y="40640"/>
                </a:cubicBezTo>
                <a:cubicBezTo>
                  <a:pt x="2448560" y="18195"/>
                  <a:pt x="2466755" y="0"/>
                  <a:pt x="2489200" y="0"/>
                </a:cubicBezTo>
                <a:close/>
                <a:moveTo>
                  <a:pt x="2306320" y="0"/>
                </a:moveTo>
                <a:cubicBezTo>
                  <a:pt x="2328765" y="0"/>
                  <a:pt x="2346960" y="18195"/>
                  <a:pt x="2346960" y="40640"/>
                </a:cubicBezTo>
                <a:cubicBezTo>
                  <a:pt x="2346960" y="63085"/>
                  <a:pt x="2328765" y="81280"/>
                  <a:pt x="2306320" y="81280"/>
                </a:cubicBezTo>
                <a:cubicBezTo>
                  <a:pt x="2283875" y="81280"/>
                  <a:pt x="2265680" y="63085"/>
                  <a:pt x="2265680" y="40640"/>
                </a:cubicBezTo>
                <a:cubicBezTo>
                  <a:pt x="2265680" y="18195"/>
                  <a:pt x="2283875" y="0"/>
                  <a:pt x="2306320" y="0"/>
                </a:cubicBezTo>
                <a:close/>
                <a:moveTo>
                  <a:pt x="2113280" y="0"/>
                </a:moveTo>
                <a:cubicBezTo>
                  <a:pt x="2135725" y="0"/>
                  <a:pt x="2153920" y="18195"/>
                  <a:pt x="2153920" y="40640"/>
                </a:cubicBezTo>
                <a:cubicBezTo>
                  <a:pt x="2153920" y="63085"/>
                  <a:pt x="2135725" y="81280"/>
                  <a:pt x="2113280" y="81280"/>
                </a:cubicBezTo>
                <a:cubicBezTo>
                  <a:pt x="2090835" y="81280"/>
                  <a:pt x="2072640" y="63085"/>
                  <a:pt x="2072640" y="40640"/>
                </a:cubicBezTo>
                <a:cubicBezTo>
                  <a:pt x="2072640" y="18195"/>
                  <a:pt x="2090835" y="0"/>
                  <a:pt x="2113280" y="0"/>
                </a:cubicBezTo>
                <a:close/>
                <a:moveTo>
                  <a:pt x="1930400" y="0"/>
                </a:moveTo>
                <a:cubicBezTo>
                  <a:pt x="1952845" y="0"/>
                  <a:pt x="1971040" y="18195"/>
                  <a:pt x="1971040" y="40640"/>
                </a:cubicBezTo>
                <a:cubicBezTo>
                  <a:pt x="1971040" y="63085"/>
                  <a:pt x="1952845" y="81280"/>
                  <a:pt x="1930400" y="81280"/>
                </a:cubicBezTo>
                <a:cubicBezTo>
                  <a:pt x="1907955" y="81280"/>
                  <a:pt x="1889760" y="63085"/>
                  <a:pt x="1889760" y="40640"/>
                </a:cubicBezTo>
                <a:cubicBezTo>
                  <a:pt x="1889760" y="18195"/>
                  <a:pt x="1907955" y="0"/>
                  <a:pt x="1930400" y="0"/>
                </a:cubicBezTo>
                <a:close/>
                <a:moveTo>
                  <a:pt x="1737360" y="0"/>
                </a:moveTo>
                <a:cubicBezTo>
                  <a:pt x="1759805" y="0"/>
                  <a:pt x="1778000" y="18195"/>
                  <a:pt x="1778000" y="40640"/>
                </a:cubicBezTo>
                <a:cubicBezTo>
                  <a:pt x="1778000" y="63085"/>
                  <a:pt x="1759805" y="81280"/>
                  <a:pt x="1737360" y="81280"/>
                </a:cubicBezTo>
                <a:cubicBezTo>
                  <a:pt x="1714915" y="81280"/>
                  <a:pt x="1696720" y="63085"/>
                  <a:pt x="1696720" y="40640"/>
                </a:cubicBezTo>
                <a:cubicBezTo>
                  <a:pt x="1696720" y="18195"/>
                  <a:pt x="1714915" y="0"/>
                  <a:pt x="1737360" y="0"/>
                </a:cubicBezTo>
                <a:close/>
                <a:moveTo>
                  <a:pt x="1554480" y="0"/>
                </a:moveTo>
                <a:cubicBezTo>
                  <a:pt x="1576925" y="0"/>
                  <a:pt x="1595120" y="18195"/>
                  <a:pt x="1595120" y="40640"/>
                </a:cubicBezTo>
                <a:cubicBezTo>
                  <a:pt x="1595120" y="63085"/>
                  <a:pt x="1576925" y="81280"/>
                  <a:pt x="1554480" y="81280"/>
                </a:cubicBezTo>
                <a:cubicBezTo>
                  <a:pt x="1532035" y="81280"/>
                  <a:pt x="1513840" y="63085"/>
                  <a:pt x="1513840" y="40640"/>
                </a:cubicBezTo>
                <a:cubicBezTo>
                  <a:pt x="1513840" y="18195"/>
                  <a:pt x="1532035" y="0"/>
                  <a:pt x="1554480" y="0"/>
                </a:cubicBezTo>
                <a:close/>
                <a:moveTo>
                  <a:pt x="1351280" y="0"/>
                </a:moveTo>
                <a:cubicBezTo>
                  <a:pt x="1373725" y="0"/>
                  <a:pt x="1391920" y="18195"/>
                  <a:pt x="1391920" y="40640"/>
                </a:cubicBezTo>
                <a:cubicBezTo>
                  <a:pt x="1391920" y="63085"/>
                  <a:pt x="1373725" y="81280"/>
                  <a:pt x="1351280" y="81280"/>
                </a:cubicBezTo>
                <a:cubicBezTo>
                  <a:pt x="1328835" y="81280"/>
                  <a:pt x="1310640" y="63085"/>
                  <a:pt x="1310640" y="40640"/>
                </a:cubicBezTo>
                <a:cubicBezTo>
                  <a:pt x="1310640" y="18195"/>
                  <a:pt x="1328835" y="0"/>
                  <a:pt x="1351280" y="0"/>
                </a:cubicBezTo>
                <a:close/>
                <a:moveTo>
                  <a:pt x="1168400" y="0"/>
                </a:moveTo>
                <a:cubicBezTo>
                  <a:pt x="1190845" y="0"/>
                  <a:pt x="1209040" y="18195"/>
                  <a:pt x="1209040" y="40640"/>
                </a:cubicBezTo>
                <a:cubicBezTo>
                  <a:pt x="1209040" y="63085"/>
                  <a:pt x="1190845" y="81280"/>
                  <a:pt x="1168400" y="81280"/>
                </a:cubicBezTo>
                <a:cubicBezTo>
                  <a:pt x="1145955" y="81280"/>
                  <a:pt x="1127760" y="63085"/>
                  <a:pt x="1127760" y="40640"/>
                </a:cubicBezTo>
                <a:cubicBezTo>
                  <a:pt x="1127760" y="18195"/>
                  <a:pt x="1145955" y="0"/>
                  <a:pt x="1168400" y="0"/>
                </a:cubicBezTo>
                <a:close/>
                <a:moveTo>
                  <a:pt x="975360" y="0"/>
                </a:moveTo>
                <a:cubicBezTo>
                  <a:pt x="997805" y="0"/>
                  <a:pt x="1016000" y="18195"/>
                  <a:pt x="1016000" y="40640"/>
                </a:cubicBezTo>
                <a:cubicBezTo>
                  <a:pt x="1016000" y="63085"/>
                  <a:pt x="997805" y="81280"/>
                  <a:pt x="975360" y="81280"/>
                </a:cubicBezTo>
                <a:cubicBezTo>
                  <a:pt x="952915" y="81280"/>
                  <a:pt x="934720" y="63085"/>
                  <a:pt x="934720" y="40640"/>
                </a:cubicBezTo>
                <a:cubicBezTo>
                  <a:pt x="934720" y="18195"/>
                  <a:pt x="952915" y="0"/>
                  <a:pt x="975360" y="0"/>
                </a:cubicBezTo>
                <a:close/>
                <a:moveTo>
                  <a:pt x="792480" y="0"/>
                </a:moveTo>
                <a:cubicBezTo>
                  <a:pt x="814925" y="0"/>
                  <a:pt x="833120" y="18195"/>
                  <a:pt x="833120" y="40640"/>
                </a:cubicBezTo>
                <a:cubicBezTo>
                  <a:pt x="833120" y="63085"/>
                  <a:pt x="814925" y="81280"/>
                  <a:pt x="792480" y="81280"/>
                </a:cubicBezTo>
                <a:cubicBezTo>
                  <a:pt x="770035" y="81280"/>
                  <a:pt x="751840" y="63085"/>
                  <a:pt x="751840" y="40640"/>
                </a:cubicBezTo>
                <a:cubicBezTo>
                  <a:pt x="751840" y="18195"/>
                  <a:pt x="770035" y="0"/>
                  <a:pt x="792480" y="0"/>
                </a:cubicBezTo>
                <a:close/>
                <a:moveTo>
                  <a:pt x="599440" y="0"/>
                </a:moveTo>
                <a:cubicBezTo>
                  <a:pt x="621885" y="0"/>
                  <a:pt x="640080" y="18195"/>
                  <a:pt x="640080" y="40640"/>
                </a:cubicBezTo>
                <a:cubicBezTo>
                  <a:pt x="640080" y="63085"/>
                  <a:pt x="621885" y="81280"/>
                  <a:pt x="599440" y="81280"/>
                </a:cubicBezTo>
                <a:cubicBezTo>
                  <a:pt x="576995" y="81280"/>
                  <a:pt x="558800" y="63085"/>
                  <a:pt x="558800" y="40640"/>
                </a:cubicBezTo>
                <a:cubicBezTo>
                  <a:pt x="558800" y="18195"/>
                  <a:pt x="576995" y="0"/>
                  <a:pt x="599440" y="0"/>
                </a:cubicBezTo>
                <a:close/>
                <a:moveTo>
                  <a:pt x="416560" y="0"/>
                </a:moveTo>
                <a:cubicBezTo>
                  <a:pt x="439005" y="0"/>
                  <a:pt x="457200" y="18195"/>
                  <a:pt x="457200" y="40640"/>
                </a:cubicBezTo>
                <a:cubicBezTo>
                  <a:pt x="457200" y="63085"/>
                  <a:pt x="439005" y="81280"/>
                  <a:pt x="416560" y="81280"/>
                </a:cubicBezTo>
                <a:cubicBezTo>
                  <a:pt x="394115" y="81280"/>
                  <a:pt x="375920" y="63085"/>
                  <a:pt x="375920" y="40640"/>
                </a:cubicBezTo>
                <a:cubicBezTo>
                  <a:pt x="375920" y="18195"/>
                  <a:pt x="394115" y="0"/>
                  <a:pt x="416560" y="0"/>
                </a:cubicBezTo>
                <a:close/>
                <a:moveTo>
                  <a:pt x="223520" y="0"/>
                </a:moveTo>
                <a:cubicBezTo>
                  <a:pt x="245965" y="0"/>
                  <a:pt x="264160" y="18195"/>
                  <a:pt x="264160" y="40640"/>
                </a:cubicBezTo>
                <a:cubicBezTo>
                  <a:pt x="264160" y="63085"/>
                  <a:pt x="245965" y="81280"/>
                  <a:pt x="223520" y="81280"/>
                </a:cubicBezTo>
                <a:cubicBezTo>
                  <a:pt x="201075" y="81280"/>
                  <a:pt x="182880" y="63085"/>
                  <a:pt x="182880" y="40640"/>
                </a:cubicBezTo>
                <a:cubicBezTo>
                  <a:pt x="182880" y="18195"/>
                  <a:pt x="201075" y="0"/>
                  <a:pt x="223520" y="0"/>
                </a:cubicBezTo>
                <a:close/>
                <a:moveTo>
                  <a:pt x="40640" y="0"/>
                </a:moveTo>
                <a:cubicBezTo>
                  <a:pt x="63085" y="0"/>
                  <a:pt x="81280" y="18195"/>
                  <a:pt x="81280" y="40640"/>
                </a:cubicBezTo>
                <a:cubicBezTo>
                  <a:pt x="81280" y="63085"/>
                  <a:pt x="63085" y="81280"/>
                  <a:pt x="40640" y="81280"/>
                </a:cubicBezTo>
                <a:cubicBezTo>
                  <a:pt x="18195" y="81280"/>
                  <a:pt x="0" y="63085"/>
                  <a:pt x="0" y="40640"/>
                </a:cubicBezTo>
                <a:cubicBezTo>
                  <a:pt x="0" y="18195"/>
                  <a:pt x="18195" y="0"/>
                  <a:pt x="40640" y="0"/>
                </a:cubicBezTo>
                <a:close/>
              </a:path>
            </a:pathLst>
          </a:custGeom>
          <a:gradFill>
            <a:gsLst>
              <a:gs pos="0">
                <a:schemeClr val="accent1">
                  <a:lumMod val="60000"/>
                  <a:lumOff val="40000"/>
                </a:schemeClr>
              </a:gs>
              <a:gs pos="100000">
                <a:schemeClr val="accent1">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a:off x="1004674" y="2023872"/>
            <a:ext cx="1834097" cy="588560"/>
          </a:xfrm>
          <a:prstGeom prst="rect">
            <a:avLst/>
          </a:prstGeom>
          <a:noFill/>
          <a:ln>
            <a:noFill/>
          </a:ln>
        </p:spPr>
        <p:txBody>
          <a:bodyPr vert="horz" wrap="square" lIns="91440" tIns="45720" rIns="91440" bIns="45720" rtlCol="0" anchor="ctr"/>
          <a:lstStyle/>
          <a:p>
            <a:pPr algn="l">
              <a:lnSpc>
                <a:spcPct val="100000"/>
              </a:lnSpc>
            </a:pPr>
            <a:r>
              <a:rPr kumimoji="1" lang="en-US" altLang="zh-CN" sz="4800">
                <a:ln w="12700">
                  <a:solidFill>
                    <a:srgbClr val="000000">
                      <a:alpha val="100000"/>
                    </a:srgbClr>
                  </a:solidFill>
                </a:ln>
                <a:gradFill>
                  <a:gsLst>
                    <a:gs pos="0">
                      <a:srgbClr val="5A43DB">
                        <a:alpha val="10000"/>
                      </a:srgbClr>
                    </a:gs>
                    <a:gs pos="100000">
                      <a:srgbClr val="9C8EE9">
                        <a:alpha val="0"/>
                      </a:srgbClr>
                    </a:gs>
                  </a:gsLst>
                  <a:lin ang="5400000" scaled="0"/>
                </a:gradFill>
                <a:latin typeface="Source Han Sans CN Bold" panose="020B0800000000000000" charset="-122"/>
                <a:ea typeface="Source Han Sans CN Bold" panose="020B0800000000000000" charset="-122"/>
                <a:cs typeface="Source Han Sans CN Bold" panose="020B0800000000000000" charset="-122"/>
              </a:rPr>
              <a:t>2026</a:t>
            </a:r>
            <a:endParaRPr kumimoji="1"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5" name="组合 4"/>
          <p:cNvGrpSpPr/>
          <p:nvPr/>
        </p:nvGrpSpPr>
        <p:grpSpPr>
          <a:xfrm>
            <a:off x="5085027" y="1499376"/>
            <a:ext cx="1731937" cy="1731937"/>
            <a:chOff x="5085027" y="1499376"/>
            <a:chExt cx="1731937" cy="1731937"/>
          </a:xfrm>
        </p:grpSpPr>
        <p:sp>
          <p:nvSpPr>
            <p:cNvPr id="6" name="标题 1"/>
            <p:cNvSpPr txBox="1"/>
            <p:nvPr/>
          </p:nvSpPr>
          <p:spPr>
            <a:xfrm rot="19260000">
              <a:off x="5335290" y="1749639"/>
              <a:ext cx="1231411" cy="1231410"/>
            </a:xfrm>
            <a:prstGeom prst="arc">
              <a:avLst>
                <a:gd name="adj1" fmla="val 16200000"/>
                <a:gd name="adj2" fmla="val 20799759"/>
              </a:avLst>
            </a:prstGeom>
            <a:noFill/>
            <a:ln w="63500" cap="rnd">
              <a:gradFill>
                <a:gsLst>
                  <a:gs pos="0">
                    <a:schemeClr val="accent2">
                      <a:lumMod val="90000"/>
                    </a:schemeClr>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rot="18960000" flipV="1">
              <a:off x="6286777" y="1863425"/>
              <a:ext cx="185841" cy="147905"/>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grpSp>
        <p:nvGrpSpPr>
          <p:cNvPr id="8" name="组合 7"/>
          <p:cNvGrpSpPr/>
          <p:nvPr/>
        </p:nvGrpSpPr>
        <p:grpSpPr>
          <a:xfrm>
            <a:off x="3876559" y="2845494"/>
            <a:ext cx="1731307" cy="1731307"/>
            <a:chOff x="3876559" y="2845494"/>
            <a:chExt cx="1731307" cy="1731307"/>
          </a:xfrm>
        </p:grpSpPr>
        <p:sp>
          <p:nvSpPr>
            <p:cNvPr id="9" name="标题 1"/>
            <p:cNvSpPr txBox="1"/>
            <p:nvPr/>
          </p:nvSpPr>
          <p:spPr>
            <a:xfrm rot="2328287" flipV="1">
              <a:off x="4126507" y="3095443"/>
              <a:ext cx="1231411" cy="1231410"/>
            </a:xfrm>
            <a:prstGeom prst="arc">
              <a:avLst>
                <a:gd name="adj1" fmla="val 16200000"/>
                <a:gd name="adj2" fmla="val 20799759"/>
              </a:avLst>
            </a:prstGeom>
            <a:noFill/>
            <a:ln w="63500" cap="rnd">
              <a:solidFill>
                <a:schemeClr val="accent2">
                  <a:lumMod val="9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3007300">
              <a:off x="5077993" y="4085529"/>
              <a:ext cx="185841" cy="147905"/>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11" name="标题 1"/>
          <p:cNvSpPr txBox="1"/>
          <p:nvPr/>
        </p:nvSpPr>
        <p:spPr>
          <a:xfrm>
            <a:off x="653692" y="2308685"/>
            <a:ext cx="2706708" cy="531915"/>
          </a:xfrm>
          <a:prstGeom prst="rect">
            <a:avLst/>
          </a:prstGeom>
          <a:noFill/>
          <a:ln>
            <a:noFill/>
          </a:ln>
        </p:spPr>
        <p:txBody>
          <a:bodyPr vert="horz" wrap="square" lIns="0" tIns="0" rIns="0" bIns="0" rtlCol="0" anchor="b"/>
          <a:lstStyle/>
          <a:p>
            <a:pPr algn="r">
              <a:lnSpc>
                <a:spcPct val="110000"/>
              </a:lnSpc>
            </a:pPr>
            <a:r>
              <a:rPr kumimoji="1" lang="en-US" altLang="zh-CN" sz="1600">
                <a:ln w="12700">
                  <a:noFill/>
                </a:ln>
                <a:solidFill>
                  <a:srgbClr val="1BE4CC">
                    <a:alpha val="100000"/>
                  </a:srgbClr>
                </a:solidFill>
                <a:latin typeface="Source Han Sans CN Bold" panose="020B0800000000000000" charset="-122"/>
                <a:ea typeface="Source Han Sans CN Bold" panose="020B0800000000000000" charset="-122"/>
                <a:cs typeface="Source Han Sans CN Bold" panose="020B0800000000000000" charset="-122"/>
              </a:rPr>
              <a:t>民营经济贡献认可</a:t>
            </a:r>
            <a:endParaRPr kumimoji="1" lang="zh-CN" altLang="en-US"/>
          </a:p>
        </p:txBody>
      </p:sp>
      <p:sp>
        <p:nvSpPr>
          <p:cNvPr id="12" name="标题 1"/>
          <p:cNvSpPr txBox="1"/>
          <p:nvPr/>
        </p:nvSpPr>
        <p:spPr>
          <a:xfrm>
            <a:off x="660400" y="2868772"/>
            <a:ext cx="2700000" cy="1681910"/>
          </a:xfrm>
          <a:prstGeom prst="rect">
            <a:avLst/>
          </a:prstGeom>
          <a:noFill/>
          <a:ln>
            <a:noFill/>
          </a:ln>
        </p:spPr>
        <p:txBody>
          <a:bodyPr vert="horz" wrap="square" lIns="0" tIns="0" rIns="0" bIns="0" rtlCol="0" anchor="t"/>
          <a:lstStyle/>
          <a:p>
            <a:pPr algn="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绝大多数受访者高度认可民营经济在创造就业岗位和激发市场活力中的核心作用。</a:t>
            </a:r>
            <a:endParaRPr kumimoji="1" lang="zh-CN" altLang="en-US"/>
          </a:p>
        </p:txBody>
      </p:sp>
      <p:sp>
        <p:nvSpPr>
          <p:cNvPr id="13" name="标题 1"/>
          <p:cNvSpPr txBox="1"/>
          <p:nvPr/>
        </p:nvSpPr>
        <p:spPr>
          <a:xfrm>
            <a:off x="8818900" y="2297110"/>
            <a:ext cx="2706708" cy="531915"/>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利益与责任平衡</a:t>
            </a:r>
            <a:endParaRPr kumimoji="1" lang="zh-CN" altLang="en-US"/>
          </a:p>
        </p:txBody>
      </p:sp>
      <p:sp>
        <p:nvSpPr>
          <p:cNvPr id="14" name="标题 1"/>
          <p:cNvSpPr txBox="1"/>
          <p:nvPr/>
        </p:nvSpPr>
        <p:spPr>
          <a:xfrm>
            <a:off x="8818900" y="2857197"/>
            <a:ext cx="2700000" cy="170731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民营经济在追求经济效益的同时，也需承担社会责任，但当前两者之间存在一定的矛盾。</a:t>
            </a:r>
            <a:endParaRPr kumimoji="1" lang="zh-CN" altLang="en-US"/>
          </a:p>
        </p:txBody>
      </p:sp>
      <p:sp>
        <p:nvSpPr>
          <p:cNvPr id="15" name="标题 1"/>
          <p:cNvSpPr txBox="1"/>
          <p:nvPr/>
        </p:nvSpPr>
        <p:spPr>
          <a:xfrm rot="16200000">
            <a:off x="8501885" y="2613740"/>
            <a:ext cx="155872" cy="134372"/>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5400000" flipH="1">
            <a:off x="3482502" y="2613740"/>
            <a:ext cx="155872" cy="134372"/>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4739650" y="4352104"/>
            <a:ext cx="2694008" cy="531915"/>
          </a:xfrm>
          <a:prstGeom prst="rect">
            <a:avLst/>
          </a:prstGeom>
          <a:noFill/>
          <a:ln>
            <a:noFill/>
          </a:ln>
        </p:spPr>
        <p:txBody>
          <a:bodyPr vert="horz" wrap="square" lIns="0" tIns="0" rIns="0" bIns="0" rtlCol="0" anchor="b"/>
          <a:lstStyle/>
          <a:p>
            <a:pPr algn="ctr">
              <a:lnSpc>
                <a:spcPct val="110000"/>
              </a:lnSpc>
            </a:pPr>
            <a:r>
              <a:rPr kumimoji="1" lang="en-US" altLang="zh-CN" sz="1600">
                <a:ln w="12700">
                  <a:noFill/>
                </a:ln>
                <a:solidFill>
                  <a:srgbClr val="1BE4CC">
                    <a:alpha val="100000"/>
                  </a:srgbClr>
                </a:solidFill>
                <a:latin typeface="Source Han Sans CN Bold" panose="020B0800000000000000" charset="-122"/>
                <a:ea typeface="Source Han Sans CN Bold" panose="020B0800000000000000" charset="-122"/>
                <a:cs typeface="Source Han Sans CN Bold" panose="020B0800000000000000" charset="-122"/>
              </a:rPr>
              <a:t>恶性竞争担忧</a:t>
            </a:r>
            <a:endParaRPr kumimoji="1" lang="zh-CN" altLang="en-US"/>
          </a:p>
        </p:txBody>
      </p:sp>
      <p:sp>
        <p:nvSpPr>
          <p:cNvPr id="18" name="标题 1"/>
          <p:cNvSpPr txBox="1"/>
          <p:nvPr/>
        </p:nvSpPr>
        <p:spPr>
          <a:xfrm>
            <a:off x="4498350" y="4912191"/>
            <a:ext cx="3195300" cy="147871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超过八成的调研对象担忧民营经济内部的“恶性竞争”问题，教育行业的同质化竞争尤为严重。</a:t>
            </a:r>
            <a:endParaRPr kumimoji="1" lang="zh-CN" altLang="en-US"/>
          </a:p>
        </p:txBody>
      </p:sp>
      <p:sp>
        <p:nvSpPr>
          <p:cNvPr id="19" name="标题 1"/>
          <p:cNvSpPr txBox="1"/>
          <p:nvPr/>
        </p:nvSpPr>
        <p:spPr>
          <a:xfrm rot="7200000" flipH="1">
            <a:off x="6011714" y="4335860"/>
            <a:ext cx="155872" cy="134372"/>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rot="5400000" flipH="1">
            <a:off x="3634902" y="2766140"/>
            <a:ext cx="155872" cy="134372"/>
          </a:xfrm>
          <a:prstGeom prst="triangle">
            <a:avLst/>
          </a:prstGeom>
          <a:solidFill>
            <a:schemeClr val="accent2">
              <a:lumMod val="9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nvGrpSpPr>
          <p:cNvPr id="21" name="组合 20"/>
          <p:cNvGrpSpPr/>
          <p:nvPr/>
        </p:nvGrpSpPr>
        <p:grpSpPr>
          <a:xfrm>
            <a:off x="3649777" y="1975439"/>
            <a:ext cx="4645154" cy="2150737"/>
            <a:chOff x="3649777" y="1975439"/>
            <a:chExt cx="4645154" cy="2150737"/>
          </a:xfrm>
        </p:grpSpPr>
        <p:sp>
          <p:nvSpPr>
            <p:cNvPr id="22" name="标题 1"/>
            <p:cNvSpPr txBox="1"/>
            <p:nvPr/>
          </p:nvSpPr>
          <p:spPr>
            <a:xfrm rot="18423172" flipH="1">
              <a:off x="3956611" y="2282273"/>
              <a:ext cx="1531752" cy="1531751"/>
            </a:xfrm>
            <a:prstGeom prst="arc">
              <a:avLst>
                <a:gd name="adj1" fmla="val 9798045"/>
                <a:gd name="adj2" fmla="val 5261848"/>
              </a:avLst>
            </a:prstGeom>
            <a:noFill/>
            <a:ln w="508000" cap="rnd">
              <a:gradFill>
                <a:gsLst>
                  <a:gs pos="0">
                    <a:schemeClr val="accent2">
                      <a:lumMod val="90000"/>
                    </a:schemeClr>
                  </a:gs>
                  <a:gs pos="100000">
                    <a:schemeClr val="accent2"/>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18423172" flipH="1">
              <a:off x="5206478" y="2282273"/>
              <a:ext cx="1531752" cy="1531751"/>
            </a:xfrm>
            <a:prstGeom prst="arc">
              <a:avLst>
                <a:gd name="adj1" fmla="val 9729398"/>
                <a:gd name="adj2" fmla="val 16268666"/>
              </a:avLst>
            </a:prstGeom>
            <a:noFill/>
            <a:ln w="508000" cap="rnd">
              <a:gradFill>
                <a:gsLst>
                  <a:gs pos="0">
                    <a:schemeClr val="accent2">
                      <a:lumMod val="90000"/>
                    </a:schemeClr>
                  </a:gs>
                  <a:gs pos="100000">
                    <a:schemeClr val="accent1">
                      <a:lumMod val="60000"/>
                      <a:lumOff val="40000"/>
                    </a:schemeClr>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3176828" flipH="1" flipV="1">
              <a:off x="5206478" y="2287591"/>
              <a:ext cx="1531752" cy="1531751"/>
            </a:xfrm>
            <a:prstGeom prst="arc">
              <a:avLst>
                <a:gd name="adj1" fmla="val 9742101"/>
                <a:gd name="adj2" fmla="val 16258728"/>
              </a:avLst>
            </a:prstGeom>
            <a:noFill/>
            <a:ln w="508000" cap="rnd">
              <a:gradFill>
                <a:gsLst>
                  <a:gs pos="0">
                    <a:schemeClr val="accent2">
                      <a:lumMod val="90000"/>
                    </a:schemeClr>
                  </a:gs>
                  <a:gs pos="100000">
                    <a:schemeClr val="accent1">
                      <a:lumMod val="60000"/>
                      <a:lumOff val="40000"/>
                    </a:schemeClr>
                  </a:gs>
                </a:gsLst>
                <a:lin ang="5400000" scaled="0"/>
              </a:gra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rot="3176828">
              <a:off x="6456345" y="2282273"/>
              <a:ext cx="1531752" cy="1531751"/>
            </a:xfrm>
            <a:prstGeom prst="arc">
              <a:avLst>
                <a:gd name="adj1" fmla="val 9798045"/>
                <a:gd name="adj2" fmla="val 5480267"/>
              </a:avLst>
            </a:prstGeom>
            <a:noFill/>
            <a:ln w="508000" cap="rnd">
              <a:gradFill>
                <a:gsLst>
                  <a:gs pos="0">
                    <a:schemeClr val="accent1">
                      <a:lumMod val="60000"/>
                      <a:lumOff val="40000"/>
                    </a:schemeClr>
                  </a:gs>
                  <a:gs pos="100000">
                    <a:schemeClr val="accent1"/>
                  </a:gs>
                </a:gsLst>
                <a:lin ang="5400000" scaled="0"/>
              </a:gradFill>
              <a:miter/>
            </a:ln>
          </p:spPr>
          <p:txBody>
            <a:bodyPr vert="horz" wrap="square" lIns="91440" tIns="45720" rIns="91440" bIns="45720" rtlCol="0" anchor="ctr"/>
            <a:lstStyle/>
            <a:p>
              <a:pPr algn="ctr">
                <a:lnSpc>
                  <a:spcPct val="110000"/>
                </a:lnSpc>
              </a:pPr>
              <a:endParaRPr kumimoji="1" lang="zh-CN" altLang="en-US"/>
            </a:p>
          </p:txBody>
        </p:sp>
      </p:grpSp>
      <p:sp>
        <p:nvSpPr>
          <p:cNvPr id="26" name="标题 1"/>
          <p:cNvSpPr txBox="1"/>
          <p:nvPr/>
        </p:nvSpPr>
        <p:spPr>
          <a:xfrm>
            <a:off x="4423326" y="2763598"/>
            <a:ext cx="574418" cy="574418"/>
          </a:xfrm>
          <a:prstGeom prst="ellipse">
            <a:avLst/>
          </a:prstGeom>
          <a:solidFill>
            <a:schemeClr val="bg1"/>
          </a:solidFill>
          <a:ln w="12700" cap="sq">
            <a:noFill/>
            <a:miter/>
          </a:ln>
          <a:effectLst>
            <a:outerShdw blurRad="50800" dist="38100" dir="2700000" algn="tl"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5673530" y="2763598"/>
            <a:ext cx="574418" cy="574418"/>
          </a:xfrm>
          <a:prstGeom prst="ellipse">
            <a:avLst/>
          </a:prstGeom>
          <a:solidFill>
            <a:schemeClr val="bg1"/>
          </a:solidFill>
          <a:ln w="12700" cap="sq">
            <a:noFill/>
            <a:miter/>
          </a:ln>
          <a:effectLst>
            <a:outerShdw blurRad="50800" dist="38100" dir="2700000" algn="tl"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6932181" y="2763598"/>
            <a:ext cx="574418" cy="574418"/>
          </a:xfrm>
          <a:prstGeom prst="ellipse">
            <a:avLst/>
          </a:prstGeom>
          <a:solidFill>
            <a:schemeClr val="bg1"/>
          </a:solidFill>
          <a:ln w="12700" cap="sq">
            <a:noFill/>
            <a:miter/>
          </a:ln>
          <a:effectLst>
            <a:outerShdw blurRad="50800" dist="38100" dir="2700000" algn="tl" rotWithShape="0">
              <a:srgbClr val="000000">
                <a:alpha val="15000"/>
              </a:srgbClr>
            </a:outerShdw>
          </a:effectLst>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4577797" y="2927040"/>
            <a:ext cx="299263" cy="247533"/>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ahLst/>
            <a:cxn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accent2">
              <a:lumMod val="90000"/>
            </a:schemeClr>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30" name="标题 1"/>
          <p:cNvSpPr txBox="1"/>
          <p:nvPr/>
        </p:nvSpPr>
        <p:spPr>
          <a:xfrm>
            <a:off x="5811107" y="2915149"/>
            <a:ext cx="299263" cy="271316"/>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gradFill>
            <a:gsLst>
              <a:gs pos="0">
                <a:schemeClr val="accent2">
                  <a:lumMod val="90000"/>
                </a:schemeClr>
              </a:gs>
              <a:gs pos="100000">
                <a:schemeClr val="accent1"/>
              </a:gs>
            </a:gsLst>
            <a:lin ang="0" scaled="0"/>
          </a:gra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a:off x="7069759" y="2901175"/>
            <a:ext cx="299263" cy="299263"/>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accent1">
              <a:lumMod val="75000"/>
            </a:schemeClr>
          </a:solidFill>
          <a:ln w="1860" cap="flat">
            <a:noFill/>
            <a:miter/>
          </a:ln>
        </p:spPr>
        <p:txBody>
          <a:bodyPr vert="horz" wrap="square" lIns="91440" tIns="45720" rIns="91440" bIns="45720" rtlCol="0" anchor="ctr"/>
          <a:lstStyle/>
          <a:p>
            <a:pPr algn="l">
              <a:lnSpc>
                <a:spcPct val="110000"/>
              </a:lnSpc>
            </a:pPr>
            <a:endParaRPr kumimoji="1" lang="zh-CN" altLang="en-US"/>
          </a:p>
        </p:txBody>
      </p:sp>
      <p:grpSp>
        <p:nvGrpSpPr>
          <p:cNvPr id="32" name="组合 31"/>
          <p:cNvGrpSpPr/>
          <p:nvPr/>
        </p:nvGrpSpPr>
        <p:grpSpPr>
          <a:xfrm>
            <a:off x="6370209" y="2845494"/>
            <a:ext cx="1731307" cy="1731307"/>
            <a:chOff x="6370209" y="2845494"/>
            <a:chExt cx="1731307" cy="1731307"/>
          </a:xfrm>
        </p:grpSpPr>
        <p:sp>
          <p:nvSpPr>
            <p:cNvPr id="33" name="标题 1"/>
            <p:cNvSpPr txBox="1"/>
            <p:nvPr/>
          </p:nvSpPr>
          <p:spPr>
            <a:xfrm rot="2328287" flipV="1">
              <a:off x="6620157" y="3095443"/>
              <a:ext cx="1231411" cy="1231410"/>
            </a:xfrm>
            <a:prstGeom prst="arc">
              <a:avLst>
                <a:gd name="adj1" fmla="val 16200000"/>
                <a:gd name="adj2" fmla="val 20799759"/>
              </a:avLst>
            </a:prstGeom>
            <a:noFill/>
            <a:ln w="63500" cap="rnd">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3007300">
              <a:off x="7571644" y="4085529"/>
              <a:ext cx="185841" cy="147905"/>
            </a:xfrm>
            <a:prstGeom prst="triangl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35"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价值认同与竞争隐忧的共生</a:t>
            </a:r>
            <a:endParaRPr kumimoji="1" lang="zh-CN" altLang="en-US"/>
          </a:p>
        </p:txBody>
      </p:sp>
      <p:sp>
        <p:nvSpPr>
          <p:cNvPr id="36"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7"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8"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flipV="1">
            <a:off x="7977155" y="0"/>
            <a:ext cx="4214845" cy="3683000"/>
          </a:xfrm>
          <a:custGeom>
            <a:avLst/>
            <a:gdLst>
              <a:gd name="connsiteX0" fmla="*/ 4931459 w 6169475"/>
              <a:gd name="connsiteY0" fmla="*/ 0 h 5390987"/>
              <a:gd name="connsiteX1" fmla="*/ 6163908 w 6169475"/>
              <a:gd name="connsiteY1" fmla="*/ 155256 h 5390987"/>
              <a:gd name="connsiteX2" fmla="*/ 6169475 w 6169475"/>
              <a:gd name="connsiteY2" fmla="*/ 156837 h 5390987"/>
              <a:gd name="connsiteX3" fmla="*/ 6169475 w 6169475"/>
              <a:gd name="connsiteY3" fmla="*/ 2127130 h 5390987"/>
              <a:gd name="connsiteX4" fmla="*/ 6125148 w 6169475"/>
              <a:gd name="connsiteY4" fmla="*/ 2105777 h 5390987"/>
              <a:gd name="connsiteX5" fmla="*/ 4931459 w 6169475"/>
              <a:gd name="connsiteY5" fmla="*/ 1864782 h 5390987"/>
              <a:gd name="connsiteX6" fmla="*/ 1864783 w 6169475"/>
              <a:gd name="connsiteY6" fmla="*/ 4931459 h 5390987"/>
              <a:gd name="connsiteX7" fmla="*/ 1880616 w 6169475"/>
              <a:gd name="connsiteY7" fmla="*/ 5245009 h 5390987"/>
              <a:gd name="connsiteX8" fmla="*/ 1902894 w 6169475"/>
              <a:gd name="connsiteY8" fmla="*/ 5390987 h 5390987"/>
              <a:gd name="connsiteX9" fmla="*/ 22063 w 6169475"/>
              <a:gd name="connsiteY9" fmla="*/ 5390987 h 5390987"/>
              <a:gd name="connsiteX10" fmla="*/ 6417 w 6169475"/>
              <a:gd name="connsiteY10" fmla="*/ 5185232 h 5390987"/>
              <a:gd name="connsiteX11" fmla="*/ 0 w 6169475"/>
              <a:gd name="connsiteY11" fmla="*/ 4931459 h 5390987"/>
              <a:gd name="connsiteX12" fmla="*/ 4931459 w 6169475"/>
              <a:gd name="connsiteY12" fmla="*/ 0 h 5390987"/>
            </a:gdLst>
            <a:ahLst/>
            <a:cxnLst/>
            <a:rect l="l" t="t" r="r" b="b"/>
            <a:pathLst>
              <a:path w="6169475" h="5390987">
                <a:moveTo>
                  <a:pt x="4931459" y="0"/>
                </a:moveTo>
                <a:cubicBezTo>
                  <a:pt x="5357017" y="0"/>
                  <a:pt x="5769985" y="53904"/>
                  <a:pt x="6163908" y="155256"/>
                </a:cubicBezTo>
                <a:lnTo>
                  <a:pt x="6169475" y="156837"/>
                </a:lnTo>
                <a:lnTo>
                  <a:pt x="6169475" y="2127130"/>
                </a:lnTo>
                <a:lnTo>
                  <a:pt x="6125148" y="2105777"/>
                </a:lnTo>
                <a:cubicBezTo>
                  <a:pt x="5758256" y="1950595"/>
                  <a:pt x="5354879" y="1864782"/>
                  <a:pt x="4931459" y="1864782"/>
                </a:cubicBezTo>
                <a:cubicBezTo>
                  <a:pt x="3237780" y="1864782"/>
                  <a:pt x="1864783" y="3237780"/>
                  <a:pt x="1864783" y="4931459"/>
                </a:cubicBezTo>
                <a:cubicBezTo>
                  <a:pt x="1864783" y="5037314"/>
                  <a:pt x="1870146" y="5141916"/>
                  <a:pt x="1880616" y="5245009"/>
                </a:cubicBezTo>
                <a:lnTo>
                  <a:pt x="1902894" y="5390987"/>
                </a:lnTo>
                <a:lnTo>
                  <a:pt x="22063" y="5390987"/>
                </a:lnTo>
                <a:lnTo>
                  <a:pt x="6417" y="5185232"/>
                </a:lnTo>
                <a:cubicBezTo>
                  <a:pt x="2157" y="5101179"/>
                  <a:pt x="0" y="5016571"/>
                  <a:pt x="0" y="4931459"/>
                </a:cubicBezTo>
                <a:cubicBezTo>
                  <a:pt x="0" y="2207889"/>
                  <a:pt x="2207889" y="0"/>
                  <a:pt x="4931459" y="0"/>
                </a:cubicBezTo>
                <a:close/>
              </a:path>
            </a:pathLst>
          </a:custGeom>
          <a:solidFill>
            <a:schemeClr val="accent1">
              <a:lumMod val="20000"/>
              <a:lumOff val="80000"/>
              <a:alpha val="21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0800000">
            <a:off x="-386998" y="3060227"/>
            <a:ext cx="6551100" cy="5693960"/>
          </a:xfrm>
          <a:custGeom>
            <a:avLst/>
            <a:gdLst>
              <a:gd name="connsiteX0" fmla="*/ 0 w 7205426"/>
              <a:gd name="connsiteY0" fmla="*/ 0 h 6262674"/>
              <a:gd name="connsiteX1" fmla="*/ 7205426 w 7205426"/>
              <a:gd name="connsiteY1" fmla="*/ 0 h 6262674"/>
              <a:gd name="connsiteX2" fmla="*/ 7205426 w 7205426"/>
              <a:gd name="connsiteY2" fmla="*/ 6235191 h 6262674"/>
              <a:gd name="connsiteX3" fmla="*/ 7011887 w 7205426"/>
              <a:gd name="connsiteY3" fmla="*/ 6251752 h 6262674"/>
              <a:gd name="connsiteX4" fmla="*/ 6627840 w 7205426"/>
              <a:gd name="connsiteY4" fmla="*/ 6262674 h 6262674"/>
              <a:gd name="connsiteX5" fmla="*/ 21967 w 7205426"/>
              <a:gd name="connsiteY5" fmla="*/ 291923 h 6262674"/>
            </a:gdLst>
            <a:ahLst/>
            <a:cxnLst/>
            <a:rect l="l" t="t" r="r" b="b"/>
            <a:pathLst>
              <a:path w="7205426" h="6262674">
                <a:moveTo>
                  <a:pt x="0" y="0"/>
                </a:moveTo>
                <a:lnTo>
                  <a:pt x="7205426" y="0"/>
                </a:lnTo>
                <a:lnTo>
                  <a:pt x="7205426" y="6235191"/>
                </a:lnTo>
                <a:lnTo>
                  <a:pt x="7011887" y="6251752"/>
                </a:lnTo>
                <a:cubicBezTo>
                  <a:pt x="6884795" y="6259001"/>
                  <a:pt x="6756747" y="6262674"/>
                  <a:pt x="6627840" y="6262674"/>
                </a:cubicBezTo>
                <a:cubicBezTo>
                  <a:pt x="3186755" y="6262674"/>
                  <a:pt x="357119" y="3644746"/>
                  <a:pt x="21967" y="291923"/>
                </a:cubicBezTo>
                <a:close/>
              </a:path>
            </a:pathLst>
          </a:custGeom>
          <a:noFill/>
          <a:ln w="12700" cap="sq">
            <a:gradFill>
              <a:gsLst>
                <a:gs pos="51000">
                  <a:schemeClr val="accent1">
                    <a:alpha val="0"/>
                  </a:schemeClr>
                </a:gs>
                <a:gs pos="80000">
                  <a:schemeClr val="accent1"/>
                </a:gs>
              </a:gsLst>
              <a:lin ang="8100000" scaled="0"/>
            </a:grad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flipH="1">
            <a:off x="0" y="3429000"/>
            <a:ext cx="5351741" cy="3429000"/>
          </a:xfrm>
          <a:custGeom>
            <a:avLst/>
            <a:gdLst>
              <a:gd name="connsiteX0" fmla="*/ 5351741 w 5351741"/>
              <a:gd name="connsiteY0" fmla="*/ 0 h 3429000"/>
              <a:gd name="connsiteX1" fmla="*/ 68062 w 5351741"/>
              <a:gd name="connsiteY1" fmla="*/ 3275944 h 3429000"/>
              <a:gd name="connsiteX2" fmla="*/ 0 w 5351741"/>
              <a:gd name="connsiteY2" fmla="*/ 3429000 h 3429000"/>
              <a:gd name="connsiteX3" fmla="*/ 5351741 w 5351741"/>
              <a:gd name="connsiteY3" fmla="*/ 3429000 h 3429000"/>
            </a:gdLst>
            <a:ahLst/>
            <a:cxnLst/>
            <a:rect l="l" t="t" r="r" b="b"/>
            <a:pathLst>
              <a:path w="5351741" h="3429000">
                <a:moveTo>
                  <a:pt x="5351741" y="0"/>
                </a:moveTo>
                <a:cubicBezTo>
                  <a:pt x="3036511" y="0"/>
                  <a:pt x="1032928" y="1334338"/>
                  <a:pt x="68062" y="3275944"/>
                </a:cubicBezTo>
                <a:lnTo>
                  <a:pt x="0" y="3429000"/>
                </a:lnTo>
                <a:lnTo>
                  <a:pt x="5351741" y="3429000"/>
                </a:lnTo>
                <a:close/>
              </a:path>
            </a:pathLst>
          </a:custGeom>
          <a:gradFill>
            <a:gsLst>
              <a:gs pos="0">
                <a:schemeClr val="accent1"/>
              </a:gs>
              <a:gs pos="100000">
                <a:schemeClr val="accent1">
                  <a:lumMod val="50000"/>
                </a:schemeClr>
              </a:gs>
            </a:gsLst>
            <a:lin ang="8100000" scaled="0"/>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12594" y="1602075"/>
            <a:ext cx="3432062" cy="3360046"/>
          </a:xfrm>
          <a:prstGeom prst="roundRect">
            <a:avLst>
              <a:gd name="adj" fmla="val 4933"/>
            </a:avLst>
          </a:prstGeom>
          <a:gradFill>
            <a:gsLst>
              <a:gs pos="0">
                <a:schemeClr val="accent1">
                  <a:lumMod val="60000"/>
                  <a:lumOff val="40000"/>
                </a:schemeClr>
              </a:gs>
              <a:gs pos="100000">
                <a:schemeClr val="accent1"/>
              </a:gs>
            </a:gsLst>
            <a:lin ang="18900000" scaled="0"/>
          </a:gradFill>
          <a:ln w="12700" cap="sq">
            <a:noFill/>
            <a:miter/>
          </a:ln>
          <a:effectLst/>
        </p:spPr>
        <p:txBody>
          <a:bodyPr vert="horz" wrap="square" lIns="45720" tIns="22860" rIns="45720" bIns="22860" rtlCol="0" anchor="ctr"/>
          <a:lstStyle/>
          <a:p>
            <a:pPr algn="ctr">
              <a:lnSpc>
                <a:spcPct val="110000"/>
              </a:lnSpc>
            </a:pPr>
            <a:endParaRPr kumimoji="1" lang="zh-CN" altLang="en-US"/>
          </a:p>
        </p:txBody>
      </p:sp>
      <p:sp>
        <p:nvSpPr>
          <p:cNvPr id="9" name="标题 1"/>
          <p:cNvSpPr txBox="1"/>
          <p:nvPr/>
        </p:nvSpPr>
        <p:spPr>
          <a:xfrm>
            <a:off x="573842" y="1506182"/>
            <a:ext cx="3394266" cy="3406155"/>
          </a:xfrm>
          <a:custGeom>
            <a:avLst/>
            <a:gdLst>
              <a:gd name="connsiteX0" fmla="*/ 2851444 w 5160528"/>
              <a:gd name="connsiteY0" fmla="*/ 1 h 4273391"/>
              <a:gd name="connsiteX1" fmla="*/ 2853531 w 5160528"/>
              <a:gd name="connsiteY1" fmla="*/ 1 h 4273391"/>
              <a:gd name="connsiteX2" fmla="*/ 2853682 w 5160528"/>
              <a:gd name="connsiteY2" fmla="*/ 475 h 4273391"/>
              <a:gd name="connsiteX3" fmla="*/ 2845135 w 5160528"/>
              <a:gd name="connsiteY3" fmla="*/ 0 h 4273391"/>
              <a:gd name="connsiteX4" fmla="*/ 2845140 w 5160528"/>
              <a:gd name="connsiteY4" fmla="*/ 1 h 4273391"/>
              <a:gd name="connsiteX5" fmla="*/ 2851444 w 5160528"/>
              <a:gd name="connsiteY5" fmla="*/ 1 h 4273391"/>
              <a:gd name="connsiteX6" fmla="*/ 2848306 w 5160528"/>
              <a:gd name="connsiteY6" fmla="*/ 665 h 4273391"/>
              <a:gd name="connsiteX7" fmla="*/ 2903344 w 5160528"/>
              <a:gd name="connsiteY7" fmla="*/ 12201 h 4273391"/>
              <a:gd name="connsiteX8" fmla="*/ 2950878 w 5160528"/>
              <a:gd name="connsiteY8" fmla="*/ 45473 h 4273391"/>
              <a:gd name="connsiteX9" fmla="*/ 2979935 w 5160528"/>
              <a:gd name="connsiteY9" fmla="*/ 90216 h 4273391"/>
              <a:gd name="connsiteX10" fmla="*/ 2979705 w 5160528"/>
              <a:gd name="connsiteY10" fmla="*/ 89026 h 4273391"/>
              <a:gd name="connsiteX11" fmla="*/ 2977209 w 5160528"/>
              <a:gd name="connsiteY11" fmla="*/ 85149 h 4273391"/>
              <a:gd name="connsiteX12" fmla="*/ 2978362 w 5160528"/>
              <a:gd name="connsiteY12" fmla="*/ 84733 h 4273391"/>
              <a:gd name="connsiteX13" fmla="*/ 2981162 w 5160528"/>
              <a:gd name="connsiteY13" fmla="*/ 92106 h 4273391"/>
              <a:gd name="connsiteX14" fmla="*/ 2982926 w 5160528"/>
              <a:gd name="connsiteY14" fmla="*/ 94823 h 4273391"/>
              <a:gd name="connsiteX15" fmla="*/ 2983695 w 5160528"/>
              <a:gd name="connsiteY15" fmla="*/ 98774 h 4273391"/>
              <a:gd name="connsiteX16" fmla="*/ 3094026 w 5160528"/>
              <a:gd name="connsiteY16" fmla="*/ 389297 h 4273391"/>
              <a:gd name="connsiteX17" fmla="*/ 3328190 w 5160528"/>
              <a:gd name="connsiteY17" fmla="*/ 555665 h 4273391"/>
              <a:gd name="connsiteX18" fmla="*/ 4803515 w 5160528"/>
              <a:gd name="connsiteY18" fmla="*/ 555665 h 4273391"/>
              <a:gd name="connsiteX19" fmla="*/ 4803515 w 5160528"/>
              <a:gd name="connsiteY19" fmla="*/ 556377 h 4273391"/>
              <a:gd name="connsiteX20" fmla="*/ 4823841 w 5160528"/>
              <a:gd name="connsiteY20" fmla="*/ 556377 h 4273391"/>
              <a:gd name="connsiteX21" fmla="*/ 5160528 w 5160528"/>
              <a:gd name="connsiteY21" fmla="*/ 878675 h 4273391"/>
              <a:gd name="connsiteX22" fmla="*/ 5160528 w 5160528"/>
              <a:gd name="connsiteY22" fmla="*/ 939041 h 4273391"/>
              <a:gd name="connsiteX23" fmla="*/ 5160528 w 5160528"/>
              <a:gd name="connsiteY23" fmla="*/ 3906983 h 4273391"/>
              <a:gd name="connsiteX24" fmla="*/ 5160528 w 5160528"/>
              <a:gd name="connsiteY24" fmla="*/ 4100372 h 4273391"/>
              <a:gd name="connsiteX25" fmla="*/ 4987509 w 5160528"/>
              <a:gd name="connsiteY25" fmla="*/ 4273391 h 4273391"/>
              <a:gd name="connsiteX26" fmla="*/ 173019 w 5160528"/>
              <a:gd name="connsiteY26" fmla="*/ 4273391 h 4273391"/>
              <a:gd name="connsiteX27" fmla="*/ 0 w 5160528"/>
              <a:gd name="connsiteY27" fmla="*/ 4100372 h 4273391"/>
              <a:gd name="connsiteX28" fmla="*/ 0 w 5160528"/>
              <a:gd name="connsiteY28" fmla="*/ 3906983 h 4273391"/>
              <a:gd name="connsiteX29" fmla="*/ 0 w 5160528"/>
              <a:gd name="connsiteY29" fmla="*/ 939041 h 4273391"/>
              <a:gd name="connsiteX30" fmla="*/ 0 w 5160528"/>
              <a:gd name="connsiteY30" fmla="*/ 355231 h 4273391"/>
              <a:gd name="connsiteX31" fmla="*/ 339241 w 5160528"/>
              <a:gd name="connsiteY31" fmla="*/ 1 h 4273391"/>
              <a:gd name="connsiteX32" fmla="*/ 2845130 w 5160528"/>
              <a:gd name="connsiteY32" fmla="*/ 1 h 4273391"/>
            </a:gdLst>
            <a:ahLst/>
            <a:cxnLst/>
            <a:rect l="l" t="t" r="r" b="b"/>
            <a:pathLst>
              <a:path w="5160528" h="4273391">
                <a:moveTo>
                  <a:pt x="2851444" y="1"/>
                </a:moveTo>
                <a:lnTo>
                  <a:pt x="2853531" y="1"/>
                </a:lnTo>
                <a:lnTo>
                  <a:pt x="2853682" y="475"/>
                </a:lnTo>
                <a:close/>
                <a:moveTo>
                  <a:pt x="2845135" y="0"/>
                </a:moveTo>
                <a:lnTo>
                  <a:pt x="2845140" y="1"/>
                </a:lnTo>
                <a:lnTo>
                  <a:pt x="2851444" y="1"/>
                </a:lnTo>
                <a:lnTo>
                  <a:pt x="2848306" y="665"/>
                </a:lnTo>
                <a:lnTo>
                  <a:pt x="2903344" y="12201"/>
                </a:lnTo>
                <a:cubicBezTo>
                  <a:pt x="2921235" y="20057"/>
                  <a:pt x="2937347" y="31426"/>
                  <a:pt x="2950878" y="45473"/>
                </a:cubicBezTo>
                <a:lnTo>
                  <a:pt x="2979935" y="90216"/>
                </a:lnTo>
                <a:lnTo>
                  <a:pt x="2979705" y="89026"/>
                </a:lnTo>
                <a:lnTo>
                  <a:pt x="2977209" y="85149"/>
                </a:lnTo>
                <a:lnTo>
                  <a:pt x="2978362" y="84733"/>
                </a:lnTo>
                <a:lnTo>
                  <a:pt x="2981162" y="92106"/>
                </a:lnTo>
                <a:lnTo>
                  <a:pt x="2982926" y="94823"/>
                </a:lnTo>
                <a:lnTo>
                  <a:pt x="2983695" y="98774"/>
                </a:lnTo>
                <a:lnTo>
                  <a:pt x="3094026" y="389297"/>
                </a:lnTo>
                <a:cubicBezTo>
                  <a:pt x="3132188" y="489782"/>
                  <a:pt x="3224917" y="555665"/>
                  <a:pt x="3328190" y="555665"/>
                </a:cubicBezTo>
                <a:lnTo>
                  <a:pt x="4803515" y="555665"/>
                </a:lnTo>
                <a:lnTo>
                  <a:pt x="4803515" y="556377"/>
                </a:lnTo>
                <a:lnTo>
                  <a:pt x="4823841" y="556377"/>
                </a:lnTo>
                <a:cubicBezTo>
                  <a:pt x="5009788" y="556377"/>
                  <a:pt x="5160528" y="700675"/>
                  <a:pt x="5160528" y="878675"/>
                </a:cubicBezTo>
                <a:lnTo>
                  <a:pt x="5160528" y="939041"/>
                </a:lnTo>
                <a:lnTo>
                  <a:pt x="5160528" y="3906983"/>
                </a:lnTo>
                <a:lnTo>
                  <a:pt x="5160528" y="4100372"/>
                </a:lnTo>
                <a:cubicBezTo>
                  <a:pt x="5160528" y="4195928"/>
                  <a:pt x="5083065" y="4273391"/>
                  <a:pt x="4987509" y="4273391"/>
                </a:cubicBezTo>
                <a:lnTo>
                  <a:pt x="173019" y="4273391"/>
                </a:lnTo>
                <a:cubicBezTo>
                  <a:pt x="77463" y="4273391"/>
                  <a:pt x="0" y="4195928"/>
                  <a:pt x="0" y="4100372"/>
                </a:cubicBezTo>
                <a:lnTo>
                  <a:pt x="0" y="3906983"/>
                </a:lnTo>
                <a:lnTo>
                  <a:pt x="0" y="939041"/>
                </a:lnTo>
                <a:lnTo>
                  <a:pt x="0" y="355231"/>
                </a:lnTo>
                <a:cubicBezTo>
                  <a:pt x="0" y="159043"/>
                  <a:pt x="151883" y="1"/>
                  <a:pt x="339241" y="1"/>
                </a:cubicBezTo>
                <a:lnTo>
                  <a:pt x="2845130" y="1"/>
                </a:lnTo>
                <a:close/>
              </a:path>
            </a:pathLst>
          </a:custGeom>
          <a:solidFill>
            <a:schemeClr val="bg1"/>
          </a:solidFill>
          <a:ln w="12700" cap="sq">
            <a:noFill/>
            <a:miter/>
          </a:ln>
          <a:effectLst>
            <a:outerShdw blurRad="50800" dist="38100" dir="10800000" algn="r" rotWithShape="0">
              <a:schemeClr val="tx1">
                <a:lumMod val="65000"/>
                <a:lumOff val="3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3798439" y="1685940"/>
            <a:ext cx="136735" cy="136734"/>
          </a:xfrm>
          <a:prstGeom prst="ellipse">
            <a:avLst/>
          </a:prstGeom>
          <a:solidFill>
            <a:schemeClr val="bg1"/>
          </a:solidFill>
          <a:ln w="12700" cap="sq">
            <a:noFill/>
            <a:miter/>
          </a:ln>
          <a:effectLst/>
        </p:spPr>
        <p:txBody>
          <a:bodyPr vert="horz" wrap="square" lIns="45720" tIns="22860" rIns="45720" bIns="22860" rtlCol="0" anchor="ctr"/>
          <a:lstStyle/>
          <a:p>
            <a:pPr algn="ctr">
              <a:lnSpc>
                <a:spcPct val="110000"/>
              </a:lnSpc>
            </a:pPr>
            <a:endParaRPr kumimoji="1" lang="zh-CN" altLang="en-US"/>
          </a:p>
        </p:txBody>
      </p:sp>
      <p:sp>
        <p:nvSpPr>
          <p:cNvPr id="11" name="标题 1"/>
          <p:cNvSpPr txBox="1"/>
          <p:nvPr/>
        </p:nvSpPr>
        <p:spPr>
          <a:xfrm>
            <a:off x="810082" y="2548808"/>
            <a:ext cx="3016399" cy="115757"/>
          </a:xfrm>
          <a:prstGeom prst="roundRect">
            <a:avLst>
              <a:gd name="adj" fmla="val 50000"/>
            </a:avLst>
          </a:prstGeom>
          <a:solidFill>
            <a:schemeClr val="accent1">
              <a:lumMod val="20000"/>
              <a:lumOff val="80000"/>
            </a:schemeClr>
          </a:solidFill>
          <a:ln w="12700" cap="sq">
            <a:noFill/>
            <a:miter/>
          </a:ln>
          <a:effectLst/>
        </p:spPr>
        <p:txBody>
          <a:bodyPr vert="horz" wrap="square" lIns="86411" tIns="43205" rIns="86411" bIns="43205" rtlCol="0" anchor="ctr"/>
          <a:lstStyle/>
          <a:p>
            <a:pPr algn="ctr">
              <a:lnSpc>
                <a:spcPct val="110000"/>
              </a:lnSpc>
            </a:pPr>
            <a:endParaRPr kumimoji="1" lang="zh-CN" altLang="en-US"/>
          </a:p>
        </p:txBody>
      </p:sp>
      <p:sp>
        <p:nvSpPr>
          <p:cNvPr id="12" name="标题 1"/>
          <p:cNvSpPr txBox="1"/>
          <p:nvPr/>
        </p:nvSpPr>
        <p:spPr>
          <a:xfrm>
            <a:off x="848834" y="2021298"/>
            <a:ext cx="2891942" cy="610475"/>
          </a:xfrm>
          <a:prstGeom prst="rect">
            <a:avLst/>
          </a:prstGeom>
          <a:noFill/>
          <a:ln>
            <a:noFill/>
          </a:ln>
          <a:effectLst/>
        </p:spPr>
        <p:txBody>
          <a:bodyPr vert="horz" wrap="square" lIns="45720" tIns="22860" rIns="45720" bIns="22860" rtlCol="0" anchor="b"/>
          <a:lstStyle/>
          <a:p>
            <a:pPr algn="l">
              <a:lnSpc>
                <a:spcPct val="13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政策目标偏移冲突</a:t>
            </a:r>
            <a:endParaRPr kumimoji="1" lang="zh-CN" altLang="en-US"/>
          </a:p>
        </p:txBody>
      </p:sp>
      <p:sp>
        <p:nvSpPr>
          <p:cNvPr id="13" name="标题 1"/>
          <p:cNvSpPr txBox="1"/>
          <p:nvPr/>
        </p:nvSpPr>
        <p:spPr>
          <a:xfrm>
            <a:off x="810083" y="2968842"/>
            <a:ext cx="87951" cy="87950"/>
          </a:xfrm>
          <a:prstGeom prst="ellipse">
            <a:avLst/>
          </a:prstGeom>
          <a:solidFill>
            <a:schemeClr val="accent1"/>
          </a:solidFill>
          <a:ln w="12700" cap="sq">
            <a:noFill/>
            <a:miter/>
          </a:ln>
          <a:effectLst/>
        </p:spPr>
        <p:txBody>
          <a:bodyPr vert="horz" wrap="square" lIns="45720" tIns="22860" rIns="45720" bIns="22860" rtlCol="0" anchor="ctr"/>
          <a:lstStyle/>
          <a:p>
            <a:pPr algn="ctr">
              <a:lnSpc>
                <a:spcPct val="110000"/>
              </a:lnSpc>
            </a:pPr>
            <a:endParaRPr kumimoji="1" lang="zh-CN" altLang="en-US"/>
          </a:p>
        </p:txBody>
      </p:sp>
      <p:sp>
        <p:nvSpPr>
          <p:cNvPr id="14" name="标题 1"/>
          <p:cNvSpPr txBox="1"/>
          <p:nvPr/>
        </p:nvSpPr>
        <p:spPr>
          <a:xfrm>
            <a:off x="936786" y="2803832"/>
            <a:ext cx="2891943" cy="1934411"/>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国家层面倡导素质教育创新，但地方执行中将“合规审查”异化为对创新表述的压制。</a:t>
            </a:r>
            <a:endParaRPr kumimoji="1" lang="zh-CN" altLang="en-US"/>
          </a:p>
        </p:txBody>
      </p:sp>
      <p:sp>
        <p:nvSpPr>
          <p:cNvPr id="15" name="标题 1"/>
          <p:cNvSpPr txBox="1"/>
          <p:nvPr/>
        </p:nvSpPr>
        <p:spPr>
          <a:xfrm>
            <a:off x="4399345" y="2495062"/>
            <a:ext cx="3432062" cy="3360046"/>
          </a:xfrm>
          <a:prstGeom prst="roundRect">
            <a:avLst>
              <a:gd name="adj" fmla="val 4933"/>
            </a:avLst>
          </a:prstGeom>
          <a:gradFill>
            <a:gsLst>
              <a:gs pos="0">
                <a:schemeClr val="accent1">
                  <a:lumMod val="60000"/>
                  <a:lumOff val="40000"/>
                </a:schemeClr>
              </a:gs>
              <a:gs pos="100000">
                <a:schemeClr val="accent1"/>
              </a:gs>
            </a:gsLst>
            <a:lin ang="18900000" scaled="0"/>
          </a:gradFill>
          <a:ln w="12700" cap="sq">
            <a:noFill/>
            <a:miter/>
          </a:ln>
          <a:effectLst/>
        </p:spPr>
        <p:txBody>
          <a:bodyPr vert="horz" wrap="square" lIns="45720" tIns="22860" rIns="45720" bIns="22860" rtlCol="0" anchor="ctr"/>
          <a:lstStyle/>
          <a:p>
            <a:pPr algn="ctr">
              <a:lnSpc>
                <a:spcPct val="110000"/>
              </a:lnSpc>
            </a:pPr>
            <a:endParaRPr kumimoji="1" lang="zh-CN" altLang="en-US"/>
          </a:p>
        </p:txBody>
      </p:sp>
      <p:sp>
        <p:nvSpPr>
          <p:cNvPr id="16" name="标题 1"/>
          <p:cNvSpPr txBox="1"/>
          <p:nvPr/>
        </p:nvSpPr>
        <p:spPr>
          <a:xfrm>
            <a:off x="4360594" y="2399169"/>
            <a:ext cx="3394266" cy="3406155"/>
          </a:xfrm>
          <a:custGeom>
            <a:avLst/>
            <a:gdLst>
              <a:gd name="connsiteX0" fmla="*/ 2851444 w 5160528"/>
              <a:gd name="connsiteY0" fmla="*/ 1 h 4273391"/>
              <a:gd name="connsiteX1" fmla="*/ 2853531 w 5160528"/>
              <a:gd name="connsiteY1" fmla="*/ 1 h 4273391"/>
              <a:gd name="connsiteX2" fmla="*/ 2853682 w 5160528"/>
              <a:gd name="connsiteY2" fmla="*/ 475 h 4273391"/>
              <a:gd name="connsiteX3" fmla="*/ 2845135 w 5160528"/>
              <a:gd name="connsiteY3" fmla="*/ 0 h 4273391"/>
              <a:gd name="connsiteX4" fmla="*/ 2845140 w 5160528"/>
              <a:gd name="connsiteY4" fmla="*/ 1 h 4273391"/>
              <a:gd name="connsiteX5" fmla="*/ 2851444 w 5160528"/>
              <a:gd name="connsiteY5" fmla="*/ 1 h 4273391"/>
              <a:gd name="connsiteX6" fmla="*/ 2848306 w 5160528"/>
              <a:gd name="connsiteY6" fmla="*/ 665 h 4273391"/>
              <a:gd name="connsiteX7" fmla="*/ 2903344 w 5160528"/>
              <a:gd name="connsiteY7" fmla="*/ 12201 h 4273391"/>
              <a:gd name="connsiteX8" fmla="*/ 2950878 w 5160528"/>
              <a:gd name="connsiteY8" fmla="*/ 45473 h 4273391"/>
              <a:gd name="connsiteX9" fmla="*/ 2979935 w 5160528"/>
              <a:gd name="connsiteY9" fmla="*/ 90216 h 4273391"/>
              <a:gd name="connsiteX10" fmla="*/ 2979705 w 5160528"/>
              <a:gd name="connsiteY10" fmla="*/ 89026 h 4273391"/>
              <a:gd name="connsiteX11" fmla="*/ 2977209 w 5160528"/>
              <a:gd name="connsiteY11" fmla="*/ 85149 h 4273391"/>
              <a:gd name="connsiteX12" fmla="*/ 2978362 w 5160528"/>
              <a:gd name="connsiteY12" fmla="*/ 84733 h 4273391"/>
              <a:gd name="connsiteX13" fmla="*/ 2981162 w 5160528"/>
              <a:gd name="connsiteY13" fmla="*/ 92106 h 4273391"/>
              <a:gd name="connsiteX14" fmla="*/ 2982926 w 5160528"/>
              <a:gd name="connsiteY14" fmla="*/ 94823 h 4273391"/>
              <a:gd name="connsiteX15" fmla="*/ 2983695 w 5160528"/>
              <a:gd name="connsiteY15" fmla="*/ 98774 h 4273391"/>
              <a:gd name="connsiteX16" fmla="*/ 3094026 w 5160528"/>
              <a:gd name="connsiteY16" fmla="*/ 389297 h 4273391"/>
              <a:gd name="connsiteX17" fmla="*/ 3328190 w 5160528"/>
              <a:gd name="connsiteY17" fmla="*/ 555665 h 4273391"/>
              <a:gd name="connsiteX18" fmla="*/ 4803515 w 5160528"/>
              <a:gd name="connsiteY18" fmla="*/ 555665 h 4273391"/>
              <a:gd name="connsiteX19" fmla="*/ 4803515 w 5160528"/>
              <a:gd name="connsiteY19" fmla="*/ 556377 h 4273391"/>
              <a:gd name="connsiteX20" fmla="*/ 4823841 w 5160528"/>
              <a:gd name="connsiteY20" fmla="*/ 556377 h 4273391"/>
              <a:gd name="connsiteX21" fmla="*/ 5160528 w 5160528"/>
              <a:gd name="connsiteY21" fmla="*/ 878675 h 4273391"/>
              <a:gd name="connsiteX22" fmla="*/ 5160528 w 5160528"/>
              <a:gd name="connsiteY22" fmla="*/ 939041 h 4273391"/>
              <a:gd name="connsiteX23" fmla="*/ 5160528 w 5160528"/>
              <a:gd name="connsiteY23" fmla="*/ 3906983 h 4273391"/>
              <a:gd name="connsiteX24" fmla="*/ 5160528 w 5160528"/>
              <a:gd name="connsiteY24" fmla="*/ 4100372 h 4273391"/>
              <a:gd name="connsiteX25" fmla="*/ 4987509 w 5160528"/>
              <a:gd name="connsiteY25" fmla="*/ 4273391 h 4273391"/>
              <a:gd name="connsiteX26" fmla="*/ 173019 w 5160528"/>
              <a:gd name="connsiteY26" fmla="*/ 4273391 h 4273391"/>
              <a:gd name="connsiteX27" fmla="*/ 0 w 5160528"/>
              <a:gd name="connsiteY27" fmla="*/ 4100372 h 4273391"/>
              <a:gd name="connsiteX28" fmla="*/ 0 w 5160528"/>
              <a:gd name="connsiteY28" fmla="*/ 3906983 h 4273391"/>
              <a:gd name="connsiteX29" fmla="*/ 0 w 5160528"/>
              <a:gd name="connsiteY29" fmla="*/ 939041 h 4273391"/>
              <a:gd name="connsiteX30" fmla="*/ 0 w 5160528"/>
              <a:gd name="connsiteY30" fmla="*/ 355231 h 4273391"/>
              <a:gd name="connsiteX31" fmla="*/ 339241 w 5160528"/>
              <a:gd name="connsiteY31" fmla="*/ 1 h 4273391"/>
              <a:gd name="connsiteX32" fmla="*/ 2845130 w 5160528"/>
              <a:gd name="connsiteY32" fmla="*/ 1 h 4273391"/>
            </a:gdLst>
            <a:ahLst/>
            <a:cxnLst/>
            <a:rect l="l" t="t" r="r" b="b"/>
            <a:pathLst>
              <a:path w="5160528" h="4273391">
                <a:moveTo>
                  <a:pt x="2851444" y="1"/>
                </a:moveTo>
                <a:lnTo>
                  <a:pt x="2853531" y="1"/>
                </a:lnTo>
                <a:lnTo>
                  <a:pt x="2853682" y="475"/>
                </a:lnTo>
                <a:close/>
                <a:moveTo>
                  <a:pt x="2845135" y="0"/>
                </a:moveTo>
                <a:lnTo>
                  <a:pt x="2845140" y="1"/>
                </a:lnTo>
                <a:lnTo>
                  <a:pt x="2851444" y="1"/>
                </a:lnTo>
                <a:lnTo>
                  <a:pt x="2848306" y="665"/>
                </a:lnTo>
                <a:lnTo>
                  <a:pt x="2903344" y="12201"/>
                </a:lnTo>
                <a:cubicBezTo>
                  <a:pt x="2921235" y="20057"/>
                  <a:pt x="2937347" y="31426"/>
                  <a:pt x="2950878" y="45473"/>
                </a:cubicBezTo>
                <a:lnTo>
                  <a:pt x="2979935" y="90216"/>
                </a:lnTo>
                <a:lnTo>
                  <a:pt x="2979705" y="89026"/>
                </a:lnTo>
                <a:lnTo>
                  <a:pt x="2977209" y="85149"/>
                </a:lnTo>
                <a:lnTo>
                  <a:pt x="2978362" y="84733"/>
                </a:lnTo>
                <a:lnTo>
                  <a:pt x="2981162" y="92106"/>
                </a:lnTo>
                <a:lnTo>
                  <a:pt x="2982926" y="94823"/>
                </a:lnTo>
                <a:lnTo>
                  <a:pt x="2983695" y="98774"/>
                </a:lnTo>
                <a:lnTo>
                  <a:pt x="3094026" y="389297"/>
                </a:lnTo>
                <a:cubicBezTo>
                  <a:pt x="3132188" y="489782"/>
                  <a:pt x="3224917" y="555665"/>
                  <a:pt x="3328190" y="555665"/>
                </a:cubicBezTo>
                <a:lnTo>
                  <a:pt x="4803515" y="555665"/>
                </a:lnTo>
                <a:lnTo>
                  <a:pt x="4803515" y="556377"/>
                </a:lnTo>
                <a:lnTo>
                  <a:pt x="4823841" y="556377"/>
                </a:lnTo>
                <a:cubicBezTo>
                  <a:pt x="5009788" y="556377"/>
                  <a:pt x="5160528" y="700675"/>
                  <a:pt x="5160528" y="878675"/>
                </a:cubicBezTo>
                <a:lnTo>
                  <a:pt x="5160528" y="939041"/>
                </a:lnTo>
                <a:lnTo>
                  <a:pt x="5160528" y="3906983"/>
                </a:lnTo>
                <a:lnTo>
                  <a:pt x="5160528" y="4100372"/>
                </a:lnTo>
                <a:cubicBezTo>
                  <a:pt x="5160528" y="4195928"/>
                  <a:pt x="5083065" y="4273391"/>
                  <a:pt x="4987509" y="4273391"/>
                </a:cubicBezTo>
                <a:lnTo>
                  <a:pt x="173019" y="4273391"/>
                </a:lnTo>
                <a:cubicBezTo>
                  <a:pt x="77463" y="4273391"/>
                  <a:pt x="0" y="4195928"/>
                  <a:pt x="0" y="4100372"/>
                </a:cubicBezTo>
                <a:lnTo>
                  <a:pt x="0" y="3906983"/>
                </a:lnTo>
                <a:lnTo>
                  <a:pt x="0" y="939041"/>
                </a:lnTo>
                <a:lnTo>
                  <a:pt x="0" y="355231"/>
                </a:lnTo>
                <a:cubicBezTo>
                  <a:pt x="0" y="159043"/>
                  <a:pt x="151883" y="1"/>
                  <a:pt x="339241" y="1"/>
                </a:cubicBezTo>
                <a:lnTo>
                  <a:pt x="2845130" y="1"/>
                </a:lnTo>
                <a:close/>
              </a:path>
            </a:pathLst>
          </a:custGeom>
          <a:solidFill>
            <a:schemeClr val="bg1"/>
          </a:solidFill>
          <a:ln w="12700" cap="sq">
            <a:noFill/>
            <a:miter/>
          </a:ln>
          <a:effectLst>
            <a:outerShdw blurRad="50800" dist="38100" dir="10800000" algn="r" rotWithShape="0">
              <a:schemeClr val="tx1">
                <a:lumMod val="65000"/>
                <a:lumOff val="3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7585191" y="2578927"/>
            <a:ext cx="136735" cy="136734"/>
          </a:xfrm>
          <a:prstGeom prst="ellipse">
            <a:avLst/>
          </a:prstGeom>
          <a:solidFill>
            <a:schemeClr val="bg1"/>
          </a:solidFill>
          <a:ln w="12700" cap="sq">
            <a:noFill/>
            <a:miter/>
          </a:ln>
          <a:effectLst/>
        </p:spPr>
        <p:txBody>
          <a:bodyPr vert="horz" wrap="square" lIns="45720" tIns="22860" rIns="45720" bIns="22860" rtlCol="0" anchor="ctr"/>
          <a:lstStyle/>
          <a:p>
            <a:pPr algn="ctr">
              <a:lnSpc>
                <a:spcPct val="110000"/>
              </a:lnSpc>
            </a:pPr>
            <a:endParaRPr kumimoji="1" lang="zh-CN" altLang="en-US"/>
          </a:p>
        </p:txBody>
      </p:sp>
      <p:sp>
        <p:nvSpPr>
          <p:cNvPr id="18" name="标题 1"/>
          <p:cNvSpPr txBox="1"/>
          <p:nvPr/>
        </p:nvSpPr>
        <p:spPr>
          <a:xfrm>
            <a:off x="4596834" y="3441795"/>
            <a:ext cx="3016399" cy="115757"/>
          </a:xfrm>
          <a:prstGeom prst="roundRect">
            <a:avLst>
              <a:gd name="adj" fmla="val 50000"/>
            </a:avLst>
          </a:prstGeom>
          <a:solidFill>
            <a:schemeClr val="accent1">
              <a:lumMod val="20000"/>
              <a:lumOff val="80000"/>
            </a:schemeClr>
          </a:solidFill>
          <a:ln w="12700" cap="sq">
            <a:noFill/>
            <a:miter/>
          </a:ln>
          <a:effectLst/>
        </p:spPr>
        <p:txBody>
          <a:bodyPr vert="horz" wrap="square" lIns="86411" tIns="43205" rIns="86411" bIns="43205" rtlCol="0" anchor="ctr"/>
          <a:lstStyle/>
          <a:p>
            <a:pPr algn="ctr">
              <a:lnSpc>
                <a:spcPct val="110000"/>
              </a:lnSpc>
            </a:pPr>
            <a:endParaRPr kumimoji="1" lang="zh-CN" altLang="en-US"/>
          </a:p>
        </p:txBody>
      </p:sp>
      <p:sp>
        <p:nvSpPr>
          <p:cNvPr id="19" name="标题 1"/>
          <p:cNvSpPr txBox="1"/>
          <p:nvPr/>
        </p:nvSpPr>
        <p:spPr>
          <a:xfrm>
            <a:off x="4635586" y="2914285"/>
            <a:ext cx="2891942" cy="610475"/>
          </a:xfrm>
          <a:prstGeom prst="rect">
            <a:avLst/>
          </a:prstGeom>
          <a:noFill/>
          <a:ln>
            <a:noFill/>
          </a:ln>
          <a:effectLst/>
        </p:spPr>
        <p:txBody>
          <a:bodyPr vert="horz" wrap="square" lIns="45720" tIns="22860" rIns="45720" bIns="22860" rtlCol="0" anchor="b"/>
          <a:lstStyle/>
          <a:p>
            <a:pPr algn="l">
              <a:lnSpc>
                <a:spcPct val="13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资源分配公平冲突</a:t>
            </a:r>
            <a:endParaRPr kumimoji="1" lang="zh-CN" altLang="en-US"/>
          </a:p>
        </p:txBody>
      </p:sp>
      <p:sp>
        <p:nvSpPr>
          <p:cNvPr id="20" name="标题 1"/>
          <p:cNvSpPr txBox="1"/>
          <p:nvPr/>
        </p:nvSpPr>
        <p:spPr>
          <a:xfrm>
            <a:off x="4596835" y="3861829"/>
            <a:ext cx="87951" cy="87950"/>
          </a:xfrm>
          <a:prstGeom prst="ellipse">
            <a:avLst/>
          </a:prstGeom>
          <a:solidFill>
            <a:schemeClr val="accent1"/>
          </a:solidFill>
          <a:ln w="12700" cap="sq">
            <a:noFill/>
            <a:miter/>
          </a:ln>
          <a:effectLst/>
        </p:spPr>
        <p:txBody>
          <a:bodyPr vert="horz" wrap="square" lIns="45720" tIns="22860" rIns="45720" bIns="22860" rtlCol="0" anchor="ctr"/>
          <a:lstStyle/>
          <a:p>
            <a:pPr algn="ctr">
              <a:lnSpc>
                <a:spcPct val="110000"/>
              </a:lnSpc>
            </a:pPr>
            <a:endParaRPr kumimoji="1" lang="zh-CN" altLang="en-US"/>
          </a:p>
        </p:txBody>
      </p:sp>
      <p:sp>
        <p:nvSpPr>
          <p:cNvPr id="21" name="标题 1"/>
          <p:cNvSpPr txBox="1"/>
          <p:nvPr/>
        </p:nvSpPr>
        <p:spPr>
          <a:xfrm>
            <a:off x="4723538" y="3696819"/>
            <a:ext cx="2891943" cy="1934411"/>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公办学校可获专项采购补贴购买民营机构的素质课程服务，但民营机构参与竞标时却因微小违规被剥夺投标资格。</a:t>
            </a:r>
            <a:endParaRPr kumimoji="1" lang="zh-CN" altLang="en-US"/>
          </a:p>
        </p:txBody>
      </p:sp>
      <p:sp>
        <p:nvSpPr>
          <p:cNvPr id="22" name="标题 1"/>
          <p:cNvSpPr txBox="1"/>
          <p:nvPr/>
        </p:nvSpPr>
        <p:spPr>
          <a:xfrm>
            <a:off x="8186096" y="1602075"/>
            <a:ext cx="3432062" cy="3360046"/>
          </a:xfrm>
          <a:prstGeom prst="roundRect">
            <a:avLst>
              <a:gd name="adj" fmla="val 4933"/>
            </a:avLst>
          </a:prstGeom>
          <a:gradFill>
            <a:gsLst>
              <a:gs pos="0">
                <a:schemeClr val="accent1">
                  <a:lumMod val="60000"/>
                  <a:lumOff val="40000"/>
                </a:schemeClr>
              </a:gs>
              <a:gs pos="100000">
                <a:schemeClr val="accent1"/>
              </a:gs>
            </a:gsLst>
            <a:lin ang="18900000" scaled="0"/>
          </a:gradFill>
          <a:ln w="12700" cap="sq">
            <a:noFill/>
            <a:miter/>
          </a:ln>
          <a:effectLst/>
        </p:spPr>
        <p:txBody>
          <a:bodyPr vert="horz" wrap="square" lIns="45720" tIns="22860" rIns="45720" bIns="22860" rtlCol="0" anchor="ctr"/>
          <a:lstStyle/>
          <a:p>
            <a:pPr algn="ctr">
              <a:lnSpc>
                <a:spcPct val="110000"/>
              </a:lnSpc>
            </a:pPr>
            <a:endParaRPr kumimoji="1" lang="zh-CN" altLang="en-US"/>
          </a:p>
        </p:txBody>
      </p:sp>
      <p:sp>
        <p:nvSpPr>
          <p:cNvPr id="23" name="标题 1"/>
          <p:cNvSpPr txBox="1"/>
          <p:nvPr/>
        </p:nvSpPr>
        <p:spPr>
          <a:xfrm>
            <a:off x="8147345" y="1506182"/>
            <a:ext cx="3394266" cy="3406155"/>
          </a:xfrm>
          <a:custGeom>
            <a:avLst/>
            <a:gdLst>
              <a:gd name="connsiteX0" fmla="*/ 2851444 w 5160528"/>
              <a:gd name="connsiteY0" fmla="*/ 1 h 4273391"/>
              <a:gd name="connsiteX1" fmla="*/ 2853531 w 5160528"/>
              <a:gd name="connsiteY1" fmla="*/ 1 h 4273391"/>
              <a:gd name="connsiteX2" fmla="*/ 2853682 w 5160528"/>
              <a:gd name="connsiteY2" fmla="*/ 475 h 4273391"/>
              <a:gd name="connsiteX3" fmla="*/ 2845135 w 5160528"/>
              <a:gd name="connsiteY3" fmla="*/ 0 h 4273391"/>
              <a:gd name="connsiteX4" fmla="*/ 2845140 w 5160528"/>
              <a:gd name="connsiteY4" fmla="*/ 1 h 4273391"/>
              <a:gd name="connsiteX5" fmla="*/ 2851444 w 5160528"/>
              <a:gd name="connsiteY5" fmla="*/ 1 h 4273391"/>
              <a:gd name="connsiteX6" fmla="*/ 2848306 w 5160528"/>
              <a:gd name="connsiteY6" fmla="*/ 665 h 4273391"/>
              <a:gd name="connsiteX7" fmla="*/ 2903344 w 5160528"/>
              <a:gd name="connsiteY7" fmla="*/ 12201 h 4273391"/>
              <a:gd name="connsiteX8" fmla="*/ 2950878 w 5160528"/>
              <a:gd name="connsiteY8" fmla="*/ 45473 h 4273391"/>
              <a:gd name="connsiteX9" fmla="*/ 2979935 w 5160528"/>
              <a:gd name="connsiteY9" fmla="*/ 90216 h 4273391"/>
              <a:gd name="connsiteX10" fmla="*/ 2979705 w 5160528"/>
              <a:gd name="connsiteY10" fmla="*/ 89026 h 4273391"/>
              <a:gd name="connsiteX11" fmla="*/ 2977209 w 5160528"/>
              <a:gd name="connsiteY11" fmla="*/ 85149 h 4273391"/>
              <a:gd name="connsiteX12" fmla="*/ 2978362 w 5160528"/>
              <a:gd name="connsiteY12" fmla="*/ 84733 h 4273391"/>
              <a:gd name="connsiteX13" fmla="*/ 2981162 w 5160528"/>
              <a:gd name="connsiteY13" fmla="*/ 92106 h 4273391"/>
              <a:gd name="connsiteX14" fmla="*/ 2982926 w 5160528"/>
              <a:gd name="connsiteY14" fmla="*/ 94823 h 4273391"/>
              <a:gd name="connsiteX15" fmla="*/ 2983695 w 5160528"/>
              <a:gd name="connsiteY15" fmla="*/ 98774 h 4273391"/>
              <a:gd name="connsiteX16" fmla="*/ 3094026 w 5160528"/>
              <a:gd name="connsiteY16" fmla="*/ 389297 h 4273391"/>
              <a:gd name="connsiteX17" fmla="*/ 3328190 w 5160528"/>
              <a:gd name="connsiteY17" fmla="*/ 555665 h 4273391"/>
              <a:gd name="connsiteX18" fmla="*/ 4803515 w 5160528"/>
              <a:gd name="connsiteY18" fmla="*/ 555665 h 4273391"/>
              <a:gd name="connsiteX19" fmla="*/ 4803515 w 5160528"/>
              <a:gd name="connsiteY19" fmla="*/ 556377 h 4273391"/>
              <a:gd name="connsiteX20" fmla="*/ 4823841 w 5160528"/>
              <a:gd name="connsiteY20" fmla="*/ 556377 h 4273391"/>
              <a:gd name="connsiteX21" fmla="*/ 5160528 w 5160528"/>
              <a:gd name="connsiteY21" fmla="*/ 878675 h 4273391"/>
              <a:gd name="connsiteX22" fmla="*/ 5160528 w 5160528"/>
              <a:gd name="connsiteY22" fmla="*/ 939041 h 4273391"/>
              <a:gd name="connsiteX23" fmla="*/ 5160528 w 5160528"/>
              <a:gd name="connsiteY23" fmla="*/ 3906983 h 4273391"/>
              <a:gd name="connsiteX24" fmla="*/ 5160528 w 5160528"/>
              <a:gd name="connsiteY24" fmla="*/ 4100372 h 4273391"/>
              <a:gd name="connsiteX25" fmla="*/ 4987509 w 5160528"/>
              <a:gd name="connsiteY25" fmla="*/ 4273391 h 4273391"/>
              <a:gd name="connsiteX26" fmla="*/ 173019 w 5160528"/>
              <a:gd name="connsiteY26" fmla="*/ 4273391 h 4273391"/>
              <a:gd name="connsiteX27" fmla="*/ 0 w 5160528"/>
              <a:gd name="connsiteY27" fmla="*/ 4100372 h 4273391"/>
              <a:gd name="connsiteX28" fmla="*/ 0 w 5160528"/>
              <a:gd name="connsiteY28" fmla="*/ 3906983 h 4273391"/>
              <a:gd name="connsiteX29" fmla="*/ 0 w 5160528"/>
              <a:gd name="connsiteY29" fmla="*/ 939041 h 4273391"/>
              <a:gd name="connsiteX30" fmla="*/ 0 w 5160528"/>
              <a:gd name="connsiteY30" fmla="*/ 355231 h 4273391"/>
              <a:gd name="connsiteX31" fmla="*/ 339241 w 5160528"/>
              <a:gd name="connsiteY31" fmla="*/ 1 h 4273391"/>
              <a:gd name="connsiteX32" fmla="*/ 2845130 w 5160528"/>
              <a:gd name="connsiteY32" fmla="*/ 1 h 4273391"/>
            </a:gdLst>
            <a:ahLst/>
            <a:cxnLst/>
            <a:rect l="l" t="t" r="r" b="b"/>
            <a:pathLst>
              <a:path w="5160528" h="4273391">
                <a:moveTo>
                  <a:pt x="2851444" y="1"/>
                </a:moveTo>
                <a:lnTo>
                  <a:pt x="2853531" y="1"/>
                </a:lnTo>
                <a:lnTo>
                  <a:pt x="2853682" y="475"/>
                </a:lnTo>
                <a:close/>
                <a:moveTo>
                  <a:pt x="2845135" y="0"/>
                </a:moveTo>
                <a:lnTo>
                  <a:pt x="2845140" y="1"/>
                </a:lnTo>
                <a:lnTo>
                  <a:pt x="2851444" y="1"/>
                </a:lnTo>
                <a:lnTo>
                  <a:pt x="2848306" y="665"/>
                </a:lnTo>
                <a:lnTo>
                  <a:pt x="2903344" y="12201"/>
                </a:lnTo>
                <a:cubicBezTo>
                  <a:pt x="2921235" y="20057"/>
                  <a:pt x="2937347" y="31426"/>
                  <a:pt x="2950878" y="45473"/>
                </a:cubicBezTo>
                <a:lnTo>
                  <a:pt x="2979935" y="90216"/>
                </a:lnTo>
                <a:lnTo>
                  <a:pt x="2979705" y="89026"/>
                </a:lnTo>
                <a:lnTo>
                  <a:pt x="2977209" y="85149"/>
                </a:lnTo>
                <a:lnTo>
                  <a:pt x="2978362" y="84733"/>
                </a:lnTo>
                <a:lnTo>
                  <a:pt x="2981162" y="92106"/>
                </a:lnTo>
                <a:lnTo>
                  <a:pt x="2982926" y="94823"/>
                </a:lnTo>
                <a:lnTo>
                  <a:pt x="2983695" y="98774"/>
                </a:lnTo>
                <a:lnTo>
                  <a:pt x="3094026" y="389297"/>
                </a:lnTo>
                <a:cubicBezTo>
                  <a:pt x="3132188" y="489782"/>
                  <a:pt x="3224917" y="555665"/>
                  <a:pt x="3328190" y="555665"/>
                </a:cubicBezTo>
                <a:lnTo>
                  <a:pt x="4803515" y="555665"/>
                </a:lnTo>
                <a:lnTo>
                  <a:pt x="4803515" y="556377"/>
                </a:lnTo>
                <a:lnTo>
                  <a:pt x="4823841" y="556377"/>
                </a:lnTo>
                <a:cubicBezTo>
                  <a:pt x="5009788" y="556377"/>
                  <a:pt x="5160528" y="700675"/>
                  <a:pt x="5160528" y="878675"/>
                </a:cubicBezTo>
                <a:lnTo>
                  <a:pt x="5160528" y="939041"/>
                </a:lnTo>
                <a:lnTo>
                  <a:pt x="5160528" y="3906983"/>
                </a:lnTo>
                <a:lnTo>
                  <a:pt x="5160528" y="4100372"/>
                </a:lnTo>
                <a:cubicBezTo>
                  <a:pt x="5160528" y="4195928"/>
                  <a:pt x="5083065" y="4273391"/>
                  <a:pt x="4987509" y="4273391"/>
                </a:cubicBezTo>
                <a:lnTo>
                  <a:pt x="173019" y="4273391"/>
                </a:lnTo>
                <a:cubicBezTo>
                  <a:pt x="77463" y="4273391"/>
                  <a:pt x="0" y="4195928"/>
                  <a:pt x="0" y="4100372"/>
                </a:cubicBezTo>
                <a:lnTo>
                  <a:pt x="0" y="3906983"/>
                </a:lnTo>
                <a:lnTo>
                  <a:pt x="0" y="939041"/>
                </a:lnTo>
                <a:lnTo>
                  <a:pt x="0" y="355231"/>
                </a:lnTo>
                <a:cubicBezTo>
                  <a:pt x="0" y="159043"/>
                  <a:pt x="151883" y="1"/>
                  <a:pt x="339241" y="1"/>
                </a:cubicBezTo>
                <a:lnTo>
                  <a:pt x="2845130" y="1"/>
                </a:lnTo>
                <a:close/>
              </a:path>
            </a:pathLst>
          </a:custGeom>
          <a:solidFill>
            <a:schemeClr val="bg1"/>
          </a:solidFill>
          <a:ln w="12700" cap="sq">
            <a:noFill/>
            <a:miter/>
          </a:ln>
          <a:effectLst>
            <a:outerShdw blurRad="50800" dist="38100" dir="10800000" algn="r" rotWithShape="0">
              <a:schemeClr val="tx1">
                <a:lumMod val="65000"/>
                <a:lumOff val="3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11371942" y="1685940"/>
            <a:ext cx="136735" cy="136734"/>
          </a:xfrm>
          <a:prstGeom prst="ellipse">
            <a:avLst/>
          </a:prstGeom>
          <a:solidFill>
            <a:schemeClr val="bg1"/>
          </a:solidFill>
          <a:ln w="12700" cap="sq">
            <a:noFill/>
            <a:miter/>
          </a:ln>
          <a:effectLst/>
        </p:spPr>
        <p:txBody>
          <a:bodyPr vert="horz" wrap="square" lIns="45720" tIns="22860" rIns="45720" bIns="22860" rtlCol="0" anchor="ctr"/>
          <a:lstStyle/>
          <a:p>
            <a:pPr algn="ctr">
              <a:lnSpc>
                <a:spcPct val="110000"/>
              </a:lnSpc>
            </a:pPr>
            <a:endParaRPr kumimoji="1" lang="zh-CN" altLang="en-US"/>
          </a:p>
        </p:txBody>
      </p:sp>
      <p:sp>
        <p:nvSpPr>
          <p:cNvPr id="25" name="标题 1"/>
          <p:cNvSpPr txBox="1"/>
          <p:nvPr/>
        </p:nvSpPr>
        <p:spPr>
          <a:xfrm>
            <a:off x="8383585" y="2548808"/>
            <a:ext cx="3016399" cy="115757"/>
          </a:xfrm>
          <a:prstGeom prst="roundRect">
            <a:avLst>
              <a:gd name="adj" fmla="val 50000"/>
            </a:avLst>
          </a:prstGeom>
          <a:solidFill>
            <a:schemeClr val="accent1">
              <a:lumMod val="20000"/>
              <a:lumOff val="80000"/>
            </a:schemeClr>
          </a:solidFill>
          <a:ln w="12700" cap="sq">
            <a:noFill/>
            <a:miter/>
          </a:ln>
          <a:effectLst/>
        </p:spPr>
        <p:txBody>
          <a:bodyPr vert="horz" wrap="square" lIns="86411" tIns="43205" rIns="86411" bIns="43205" rtlCol="0" anchor="ctr"/>
          <a:lstStyle/>
          <a:p>
            <a:pPr algn="ctr">
              <a:lnSpc>
                <a:spcPct val="110000"/>
              </a:lnSpc>
            </a:pPr>
            <a:endParaRPr kumimoji="1" lang="zh-CN" altLang="en-US"/>
          </a:p>
        </p:txBody>
      </p:sp>
      <p:sp>
        <p:nvSpPr>
          <p:cNvPr id="26" name="标题 1"/>
          <p:cNvSpPr txBox="1"/>
          <p:nvPr/>
        </p:nvSpPr>
        <p:spPr>
          <a:xfrm>
            <a:off x="8422337" y="2021298"/>
            <a:ext cx="2891942" cy="610475"/>
          </a:xfrm>
          <a:prstGeom prst="rect">
            <a:avLst/>
          </a:prstGeom>
          <a:noFill/>
          <a:ln>
            <a:noFill/>
          </a:ln>
          <a:effectLst/>
        </p:spPr>
        <p:txBody>
          <a:bodyPr vert="horz" wrap="square" lIns="45720" tIns="22860" rIns="45720" bIns="22860" rtlCol="0" anchor="b"/>
          <a:lstStyle/>
          <a:p>
            <a:pPr algn="l">
              <a:lnSpc>
                <a:spcPct val="13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激励体系扭曲冲突</a:t>
            </a:r>
            <a:endParaRPr kumimoji="1" lang="zh-CN" altLang="en-US"/>
          </a:p>
        </p:txBody>
      </p:sp>
      <p:sp>
        <p:nvSpPr>
          <p:cNvPr id="27" name="标题 1"/>
          <p:cNvSpPr txBox="1"/>
          <p:nvPr/>
        </p:nvSpPr>
        <p:spPr>
          <a:xfrm>
            <a:off x="8383586" y="2968842"/>
            <a:ext cx="87951" cy="87950"/>
          </a:xfrm>
          <a:prstGeom prst="ellipse">
            <a:avLst/>
          </a:prstGeom>
          <a:solidFill>
            <a:schemeClr val="accent1"/>
          </a:solidFill>
          <a:ln w="12700" cap="sq">
            <a:noFill/>
            <a:miter/>
          </a:ln>
          <a:effectLst/>
        </p:spPr>
        <p:txBody>
          <a:bodyPr vert="horz" wrap="square" lIns="45720" tIns="22860" rIns="45720" bIns="22860" rtlCol="0" anchor="ctr"/>
          <a:lstStyle/>
          <a:p>
            <a:pPr algn="ctr">
              <a:lnSpc>
                <a:spcPct val="110000"/>
              </a:lnSpc>
            </a:pPr>
            <a:endParaRPr kumimoji="1" lang="zh-CN" altLang="en-US"/>
          </a:p>
        </p:txBody>
      </p:sp>
      <p:sp>
        <p:nvSpPr>
          <p:cNvPr id="28" name="标题 1"/>
          <p:cNvSpPr txBox="1"/>
          <p:nvPr/>
        </p:nvSpPr>
        <p:spPr>
          <a:xfrm>
            <a:off x="8510289" y="2803832"/>
            <a:ext cx="2891943" cy="1934411"/>
          </a:xfrm>
          <a:prstGeom prst="rect">
            <a:avLst/>
          </a:prstGeom>
          <a:noFill/>
          <a:ln>
            <a:noFill/>
          </a:ln>
        </p:spPr>
        <p:txBody>
          <a:bodyPr vert="horz" wrap="square" lIns="91440" tIns="45720" rIns="91440" bIns="4572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现行监管模式以“负面清单管控”为主，企业合规成本持续高于合规收益，导致企业创新动力不足。</a:t>
            </a:r>
            <a:endParaRPr kumimoji="1" lang="zh-CN" altLang="en-US"/>
          </a:p>
        </p:txBody>
      </p:sp>
      <p:sp>
        <p:nvSpPr>
          <p:cNvPr id="29"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治理逻辑与市场规律的碰撞</a:t>
            </a:r>
            <a:endParaRPr kumimoji="1" lang="zh-CN" altLang="en-US"/>
          </a:p>
        </p:txBody>
      </p:sp>
      <p:sp>
        <p:nvSpPr>
          <p:cNvPr id="30"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85236" y="1383398"/>
            <a:ext cx="7981091" cy="457895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078357" y="3268981"/>
            <a:ext cx="5491166" cy="1609344"/>
          </a:xfrm>
          <a:prstGeom prst="rect">
            <a:avLst/>
          </a:prstGeom>
          <a:noFill/>
          <a:ln cap="sq">
            <a:noFill/>
          </a:ln>
        </p:spPr>
        <p:txBody>
          <a:bodyPr vert="horz" wrap="square" lIns="0" tIns="0" rIns="0" bIns="0" rtlCol="0" anchor="ctr"/>
          <a:lstStyle/>
          <a:p>
            <a:pPr algn="l">
              <a:lnSpc>
                <a:spcPct val="130000"/>
              </a:lnSpc>
            </a:pPr>
            <a:r>
              <a:rPr kumimoji="1" lang="en-US" altLang="zh-CN" sz="44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促进民营经济健康发展的建议</a:t>
            </a:r>
            <a:endParaRPr kumimoji="1" lang="zh-CN" altLang="en-US"/>
          </a:p>
        </p:txBody>
      </p:sp>
      <p:sp>
        <p:nvSpPr>
          <p:cNvPr id="6" name="标题 1"/>
          <p:cNvSpPr txBox="1"/>
          <p:nvPr/>
        </p:nvSpPr>
        <p:spPr>
          <a:xfrm>
            <a:off x="6908614" y="1218303"/>
            <a:ext cx="4682882" cy="4682883"/>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1">
            <a:alphaModFix amt="100000"/>
          </a:blip>
          <a:srcRect l="14569" t="2628" r="11244" b="2772"/>
          <a:stretch>
            <a:fillRect/>
          </a:stretch>
        </p:blipFill>
        <p:spPr>
          <a:xfrm>
            <a:off x="6946778" y="427098"/>
            <a:ext cx="4847734" cy="6351798"/>
          </a:xfrm>
          <a:custGeom>
            <a:avLst/>
            <a:gdLst>
              <a:gd name="connsiteX0" fmla="*/ 0 w 4135394"/>
              <a:gd name="connsiteY0" fmla="*/ 0 h 5418445"/>
              <a:gd name="connsiteX1" fmla="*/ 4135394 w 4135394"/>
              <a:gd name="connsiteY1" fmla="*/ 0 h 5418445"/>
              <a:gd name="connsiteX2" fmla="*/ 4135394 w 4135394"/>
              <a:gd name="connsiteY2" fmla="*/ 5418445 h 5418445"/>
              <a:gd name="connsiteX3" fmla="*/ 0 w 4135394"/>
              <a:gd name="connsiteY3" fmla="*/ 5418445 h 5418445"/>
            </a:gdLst>
            <a:ahLst/>
            <a:cxnLst/>
            <a:rect l="l" t="t" r="r" b="b"/>
            <a:pathLst>
              <a:path w="4135394" h="5418445">
                <a:moveTo>
                  <a:pt x="0" y="0"/>
                </a:moveTo>
                <a:lnTo>
                  <a:pt x="4135394" y="0"/>
                </a:lnTo>
                <a:lnTo>
                  <a:pt x="4135394" y="5418445"/>
                </a:lnTo>
                <a:lnTo>
                  <a:pt x="0" y="5418445"/>
                </a:lnTo>
                <a:close/>
              </a:path>
            </a:pathLst>
          </a:custGeom>
          <a:noFill/>
          <a:ln>
            <a:noFill/>
          </a:ln>
        </p:spPr>
      </p:pic>
      <p:sp>
        <p:nvSpPr>
          <p:cNvPr id="8" name="标题 1"/>
          <p:cNvSpPr txBox="1"/>
          <p:nvPr/>
        </p:nvSpPr>
        <p:spPr>
          <a:xfrm>
            <a:off x="685237" y="895642"/>
            <a:ext cx="2265277" cy="487756"/>
          </a:xfrm>
          <a:prstGeom prst="round1Rect">
            <a:avLst>
              <a:gd name="adj" fmla="val 23920"/>
            </a:avLst>
          </a:prstGeom>
          <a:solidFill>
            <a:schemeClr val="accent1">
              <a:lumMod val="75000"/>
            </a:schemeClr>
          </a:solidFill>
          <a:ln w="12700" cap="sq">
            <a:noFill/>
            <a:miter/>
          </a:ln>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991359" y="1036885"/>
            <a:ext cx="1653032" cy="20527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flipH="1">
            <a:off x="4411237" y="2570207"/>
            <a:ext cx="621265" cy="430818"/>
          </a:xfrm>
          <a:custGeom>
            <a:avLst/>
            <a:gdLst/>
            <a:ahLst/>
            <a:cxnLst/>
            <a:rect l="0" t="0" r="0" b="0"/>
            <a:pathLst>
              <a:path w="3149601" h="2184100">
                <a:moveTo>
                  <a:pt x="298450" y="9127"/>
                </a:moveTo>
                <a:cubicBezTo>
                  <a:pt x="186595" y="38582"/>
                  <a:pt x="73801" y="141337"/>
                  <a:pt x="28575" y="254982"/>
                </a:cubicBezTo>
                <a:cubicBezTo>
                  <a:pt x="259" y="326136"/>
                  <a:pt x="0" y="332625"/>
                  <a:pt x="0" y="972152"/>
                </a:cubicBezTo>
                <a:cubicBezTo>
                  <a:pt x="0" y="1367194"/>
                  <a:pt x="4769" y="1624616"/>
                  <a:pt x="12296" y="1635820"/>
                </a:cubicBezTo>
                <a:cubicBezTo>
                  <a:pt x="19059" y="1645886"/>
                  <a:pt x="27631" y="1666932"/>
                  <a:pt x="31346" y="1682589"/>
                </a:cubicBezTo>
                <a:cubicBezTo>
                  <a:pt x="40603" y="1721604"/>
                  <a:pt x="174109" y="1855200"/>
                  <a:pt x="228600" y="1879975"/>
                </a:cubicBezTo>
                <a:cubicBezTo>
                  <a:pt x="253047" y="1891091"/>
                  <a:pt x="298037" y="1911972"/>
                  <a:pt x="328576" y="1926378"/>
                </a:cubicBezTo>
                <a:cubicBezTo>
                  <a:pt x="383234" y="1952162"/>
                  <a:pt x="400153" y="1952572"/>
                  <a:pt x="1410502" y="1952572"/>
                </a:cubicBezTo>
                <a:cubicBezTo>
                  <a:pt x="2081069" y="1952572"/>
                  <a:pt x="2439622" y="1956975"/>
                  <a:pt x="2444750" y="1965272"/>
                </a:cubicBezTo>
                <a:cubicBezTo>
                  <a:pt x="2449067" y="1972257"/>
                  <a:pt x="2464257" y="1977972"/>
                  <a:pt x="2478505" y="1977972"/>
                </a:cubicBezTo>
                <a:cubicBezTo>
                  <a:pt x="2492753" y="1977972"/>
                  <a:pt x="2519562" y="1982822"/>
                  <a:pt x="2538081" y="1988750"/>
                </a:cubicBezTo>
                <a:cubicBezTo>
                  <a:pt x="2726735" y="2049139"/>
                  <a:pt x="2790399" y="2072593"/>
                  <a:pt x="2806065" y="2087477"/>
                </a:cubicBezTo>
                <a:cubicBezTo>
                  <a:pt x="2816193" y="2097099"/>
                  <a:pt x="2834114" y="2104972"/>
                  <a:pt x="2845888" y="2104972"/>
                </a:cubicBezTo>
                <a:cubicBezTo>
                  <a:pt x="2857663" y="2104972"/>
                  <a:pt x="2880809" y="2110652"/>
                  <a:pt x="2897323" y="2117594"/>
                </a:cubicBezTo>
                <a:cubicBezTo>
                  <a:pt x="2913838" y="2124536"/>
                  <a:pt x="2939066" y="2133108"/>
                  <a:pt x="2953385" y="2136644"/>
                </a:cubicBezTo>
                <a:cubicBezTo>
                  <a:pt x="2967704" y="2140179"/>
                  <a:pt x="2981992" y="2145442"/>
                  <a:pt x="2985135" y="2148339"/>
                </a:cubicBezTo>
                <a:cubicBezTo>
                  <a:pt x="2988278" y="2151236"/>
                  <a:pt x="3026569" y="2160467"/>
                  <a:pt x="3070225" y="2168852"/>
                </a:cubicBezTo>
                <a:lnTo>
                  <a:pt x="3149600" y="2184099"/>
                </a:lnTo>
                <a:lnTo>
                  <a:pt x="3149600" y="2152346"/>
                </a:lnTo>
                <a:cubicBezTo>
                  <a:pt x="3149600" y="2132671"/>
                  <a:pt x="3137775" y="2112845"/>
                  <a:pt x="3118510" y="2100223"/>
                </a:cubicBezTo>
                <a:cubicBezTo>
                  <a:pt x="3075019" y="2071726"/>
                  <a:pt x="2941182" y="1903782"/>
                  <a:pt x="2922839" y="1854687"/>
                </a:cubicBezTo>
                <a:cubicBezTo>
                  <a:pt x="2914469" y="1832282"/>
                  <a:pt x="2902058" y="1810513"/>
                  <a:pt x="2895260" y="1806312"/>
                </a:cubicBezTo>
                <a:cubicBezTo>
                  <a:pt x="2888462" y="1802110"/>
                  <a:pt x="2882900" y="1785060"/>
                  <a:pt x="2882900" y="1768422"/>
                </a:cubicBezTo>
                <a:cubicBezTo>
                  <a:pt x="2882900" y="1751784"/>
                  <a:pt x="2877789" y="1735012"/>
                  <a:pt x="2871542" y="1731151"/>
                </a:cubicBezTo>
                <a:cubicBezTo>
                  <a:pt x="2838187" y="1710537"/>
                  <a:pt x="2829638" y="1579110"/>
                  <a:pt x="2821503" y="961972"/>
                </a:cubicBezTo>
                <a:cubicBezTo>
                  <a:pt x="2815706" y="522145"/>
                  <a:pt x="2808527" y="312641"/>
                  <a:pt x="2798657" y="295222"/>
                </a:cubicBezTo>
                <a:cubicBezTo>
                  <a:pt x="2790741" y="281252"/>
                  <a:pt x="2776453" y="253005"/>
                  <a:pt x="2766907" y="232451"/>
                </a:cubicBezTo>
                <a:cubicBezTo>
                  <a:pt x="2741961" y="178740"/>
                  <a:pt x="2632138" y="70759"/>
                  <a:pt x="2565400" y="34323"/>
                </a:cubicBezTo>
                <a:lnTo>
                  <a:pt x="2508250" y="3122"/>
                </a:lnTo>
                <a:lnTo>
                  <a:pt x="1422400" y="1108"/>
                </a:lnTo>
                <a:cubicBezTo>
                  <a:pt x="825182" y="0"/>
                  <a:pt x="319405" y="3609"/>
                  <a:pt x="298450" y="9127"/>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8900000">
            <a:off x="4645419" y="2666594"/>
            <a:ext cx="228008" cy="135035"/>
          </a:xfrm>
          <a:prstGeom prst="corner">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1228123"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a:off x="11297522" y="744251"/>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a:off x="10807604"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a:off x="10873036" y="744251"/>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a:off x="10387085"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7" name="标题 1"/>
          <p:cNvSpPr txBox="1"/>
          <p:nvPr/>
        </p:nvSpPr>
        <p:spPr>
          <a:xfrm>
            <a:off x="10454311" y="744251"/>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a:off x="9966566"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10040941" y="744251"/>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11976903">
            <a:off x="10302433" y="4875308"/>
            <a:ext cx="1150698" cy="948278"/>
          </a:xfrm>
          <a:custGeom>
            <a:avLst/>
            <a:gdLst>
              <a:gd name="connsiteX0" fmla="*/ 1150698 w 1150698"/>
              <a:gd name="connsiteY0" fmla="*/ 203942 h 948278"/>
              <a:gd name="connsiteX1" fmla="*/ 16470 w 1150698"/>
              <a:gd name="connsiteY1" fmla="*/ 948279 h 948278"/>
            </a:gdLst>
            <a:ahLst/>
            <a:cxnLst/>
            <a:rect l="l" t="t" r="r" b="b"/>
            <a:pathLst>
              <a:path w="1150698" h="948278">
                <a:moveTo>
                  <a:pt x="1150698" y="203942"/>
                </a:moveTo>
                <a:cubicBezTo>
                  <a:pt x="1150698" y="203942"/>
                  <a:pt x="-160753" y="-587655"/>
                  <a:pt x="16470" y="948279"/>
                </a:cubicBezTo>
              </a:path>
            </a:pathLst>
          </a:custGeom>
          <a:noFill/>
          <a:ln w="11760" cap="flat">
            <a:solidFill>
              <a:schemeClr val="bg1">
                <a:alpha val="100000"/>
              </a:schemeClr>
            </a:solidFill>
            <a:prstDash val="dash"/>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717522" flipH="1">
            <a:off x="11496870" y="4944643"/>
            <a:ext cx="168198" cy="144998"/>
          </a:xfrm>
          <a:prstGeom prst="triangle">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flipH="1">
            <a:off x="10040941" y="5315157"/>
            <a:ext cx="647200" cy="647200"/>
          </a:xfrm>
          <a:prstGeom prst="ellipse">
            <a:avLst/>
          </a:prstGeom>
          <a:solidFill>
            <a:schemeClr val="accent1">
              <a:lumMod val="75000"/>
            </a:schemeClr>
          </a:solidFill>
          <a:ln w="762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2186055">
            <a:off x="10153648" y="5551148"/>
            <a:ext cx="385773" cy="192478"/>
          </a:xfrm>
          <a:custGeom>
            <a:avLst/>
            <a:gdLst/>
            <a:ahLst/>
            <a:cxnLst/>
            <a:rect l="l" t="t" r="r" b="b"/>
            <a:pathLst>
              <a:path w="524584" h="261736">
                <a:moveTo>
                  <a:pt x="158168" y="223847"/>
                </a:moveTo>
                <a:cubicBezTo>
                  <a:pt x="155624" y="224224"/>
                  <a:pt x="153420" y="225143"/>
                  <a:pt x="151556" y="226604"/>
                </a:cubicBezTo>
                <a:cubicBezTo>
                  <a:pt x="149693" y="228064"/>
                  <a:pt x="148327" y="229957"/>
                  <a:pt x="147458" y="232281"/>
                </a:cubicBezTo>
                <a:cubicBezTo>
                  <a:pt x="146589" y="234605"/>
                  <a:pt x="146364" y="237180"/>
                  <a:pt x="146783" y="240007"/>
                </a:cubicBezTo>
                <a:cubicBezTo>
                  <a:pt x="147202" y="242834"/>
                  <a:pt x="148164" y="245233"/>
                  <a:pt x="149670" y="247205"/>
                </a:cubicBezTo>
                <a:cubicBezTo>
                  <a:pt x="151175" y="249178"/>
                  <a:pt x="153032" y="250593"/>
                  <a:pt x="155238" y="251450"/>
                </a:cubicBezTo>
                <a:cubicBezTo>
                  <a:pt x="157445" y="252307"/>
                  <a:pt x="159821" y="252547"/>
                  <a:pt x="162365" y="252170"/>
                </a:cubicBezTo>
                <a:cubicBezTo>
                  <a:pt x="164909" y="251793"/>
                  <a:pt x="167112" y="250875"/>
                  <a:pt x="168976" y="249414"/>
                </a:cubicBezTo>
                <a:cubicBezTo>
                  <a:pt x="170839" y="247954"/>
                  <a:pt x="172205" y="246061"/>
                  <a:pt x="173074" y="243737"/>
                </a:cubicBezTo>
                <a:cubicBezTo>
                  <a:pt x="173943" y="241413"/>
                  <a:pt x="174168" y="238837"/>
                  <a:pt x="173749" y="236011"/>
                </a:cubicBezTo>
                <a:cubicBezTo>
                  <a:pt x="173330" y="233184"/>
                  <a:pt x="172368" y="230785"/>
                  <a:pt x="170863" y="228812"/>
                </a:cubicBezTo>
                <a:cubicBezTo>
                  <a:pt x="169357" y="226840"/>
                  <a:pt x="167501" y="225425"/>
                  <a:pt x="165294" y="224568"/>
                </a:cubicBezTo>
                <a:cubicBezTo>
                  <a:pt x="163087" y="223711"/>
                  <a:pt x="160712" y="223470"/>
                  <a:pt x="158168" y="223847"/>
                </a:cubicBezTo>
                <a:close/>
                <a:moveTo>
                  <a:pt x="213862" y="215074"/>
                </a:moveTo>
                <a:cubicBezTo>
                  <a:pt x="210470" y="215577"/>
                  <a:pt x="207749" y="217005"/>
                  <a:pt x="205701" y="219360"/>
                </a:cubicBezTo>
                <a:cubicBezTo>
                  <a:pt x="203652" y="221715"/>
                  <a:pt x="202620" y="224597"/>
                  <a:pt x="202606" y="228008"/>
                </a:cubicBezTo>
                <a:lnTo>
                  <a:pt x="228300" y="224200"/>
                </a:lnTo>
                <a:cubicBezTo>
                  <a:pt x="227362" y="220988"/>
                  <a:pt x="225583" y="218537"/>
                  <a:pt x="222963" y="216845"/>
                </a:cubicBezTo>
                <a:cubicBezTo>
                  <a:pt x="220344" y="215153"/>
                  <a:pt x="217310" y="214563"/>
                  <a:pt x="213862" y="215074"/>
                </a:cubicBezTo>
                <a:close/>
                <a:moveTo>
                  <a:pt x="212605" y="206594"/>
                </a:moveTo>
                <a:cubicBezTo>
                  <a:pt x="217014" y="205941"/>
                  <a:pt x="221102" y="206332"/>
                  <a:pt x="224868" y="207767"/>
                </a:cubicBezTo>
                <a:cubicBezTo>
                  <a:pt x="228634" y="209202"/>
                  <a:pt x="231754" y="211542"/>
                  <a:pt x="234228" y="214786"/>
                </a:cubicBezTo>
                <a:cubicBezTo>
                  <a:pt x="236702" y="218030"/>
                  <a:pt x="238282" y="221970"/>
                  <a:pt x="238969" y="226606"/>
                </a:cubicBezTo>
                <a:cubicBezTo>
                  <a:pt x="239078" y="227341"/>
                  <a:pt x="239176" y="228395"/>
                  <a:pt x="239264" y="229768"/>
                </a:cubicBezTo>
                <a:lnTo>
                  <a:pt x="203734" y="235034"/>
                </a:lnTo>
                <a:cubicBezTo>
                  <a:pt x="204850" y="238277"/>
                  <a:pt x="206867" y="240679"/>
                  <a:pt x="209785" y="242240"/>
                </a:cubicBezTo>
                <a:cubicBezTo>
                  <a:pt x="212702" y="243801"/>
                  <a:pt x="216112" y="244292"/>
                  <a:pt x="220012" y="243714"/>
                </a:cubicBezTo>
                <a:cubicBezTo>
                  <a:pt x="224987" y="242977"/>
                  <a:pt x="228843" y="240730"/>
                  <a:pt x="231579" y="236974"/>
                </a:cubicBezTo>
                <a:lnTo>
                  <a:pt x="238228" y="242661"/>
                </a:lnTo>
                <a:cubicBezTo>
                  <a:pt x="236554" y="245394"/>
                  <a:pt x="234254" y="247612"/>
                  <a:pt x="231329" y="249317"/>
                </a:cubicBezTo>
                <a:cubicBezTo>
                  <a:pt x="228404" y="251021"/>
                  <a:pt x="224991" y="252162"/>
                  <a:pt x="221090" y="252740"/>
                </a:cubicBezTo>
                <a:cubicBezTo>
                  <a:pt x="216115" y="253478"/>
                  <a:pt x="211587" y="253138"/>
                  <a:pt x="207506" y="251720"/>
                </a:cubicBezTo>
                <a:cubicBezTo>
                  <a:pt x="203425" y="250303"/>
                  <a:pt x="200091" y="247981"/>
                  <a:pt x="197504" y="244753"/>
                </a:cubicBezTo>
                <a:cubicBezTo>
                  <a:pt x="194917" y="241526"/>
                  <a:pt x="193293" y="237679"/>
                  <a:pt x="192631" y="233213"/>
                </a:cubicBezTo>
                <a:cubicBezTo>
                  <a:pt x="191978" y="228803"/>
                  <a:pt x="192393" y="224683"/>
                  <a:pt x="193876" y="220852"/>
                </a:cubicBezTo>
                <a:cubicBezTo>
                  <a:pt x="195359" y="217022"/>
                  <a:pt x="197735" y="213853"/>
                  <a:pt x="201003" y="211347"/>
                </a:cubicBezTo>
                <a:cubicBezTo>
                  <a:pt x="204272" y="208840"/>
                  <a:pt x="208139" y="207256"/>
                  <a:pt x="212605" y="206594"/>
                </a:cubicBezTo>
                <a:close/>
                <a:moveTo>
                  <a:pt x="275061" y="198422"/>
                </a:moveTo>
                <a:cubicBezTo>
                  <a:pt x="278275" y="198668"/>
                  <a:pt x="280959" y="199238"/>
                  <a:pt x="283114" y="200132"/>
                </a:cubicBezTo>
                <a:lnTo>
                  <a:pt x="280237" y="208791"/>
                </a:lnTo>
                <a:cubicBezTo>
                  <a:pt x="276058" y="207099"/>
                  <a:pt x="271566" y="206609"/>
                  <a:pt x="266760" y="207321"/>
                </a:cubicBezTo>
                <a:cubicBezTo>
                  <a:pt x="263651" y="207782"/>
                  <a:pt x="261360" y="208598"/>
                  <a:pt x="259887" y="209770"/>
                </a:cubicBezTo>
                <a:cubicBezTo>
                  <a:pt x="258414" y="210942"/>
                  <a:pt x="257791" y="212291"/>
                  <a:pt x="258017" y="213817"/>
                </a:cubicBezTo>
                <a:cubicBezTo>
                  <a:pt x="258268" y="215513"/>
                  <a:pt x="259308" y="216586"/>
                  <a:pt x="261137" y="217038"/>
                </a:cubicBezTo>
                <a:cubicBezTo>
                  <a:pt x="262966" y="217489"/>
                  <a:pt x="265736" y="217757"/>
                  <a:pt x="269446" y="217843"/>
                </a:cubicBezTo>
                <a:cubicBezTo>
                  <a:pt x="273148" y="217872"/>
                  <a:pt x="276212" y="218082"/>
                  <a:pt x="278639" y="218474"/>
                </a:cubicBezTo>
                <a:cubicBezTo>
                  <a:pt x="281066" y="218865"/>
                  <a:pt x="283243" y="219814"/>
                  <a:pt x="285170" y="221319"/>
                </a:cubicBezTo>
                <a:cubicBezTo>
                  <a:pt x="287098" y="222824"/>
                  <a:pt x="288300" y="225188"/>
                  <a:pt x="288778" y="228410"/>
                </a:cubicBezTo>
                <a:cubicBezTo>
                  <a:pt x="289406" y="232650"/>
                  <a:pt x="288071" y="236315"/>
                  <a:pt x="284774" y="239403"/>
                </a:cubicBezTo>
                <a:cubicBezTo>
                  <a:pt x="281476" y="242492"/>
                  <a:pt x="276662" y="244505"/>
                  <a:pt x="270330" y="245443"/>
                </a:cubicBezTo>
                <a:cubicBezTo>
                  <a:pt x="266655" y="245988"/>
                  <a:pt x="262994" y="246039"/>
                  <a:pt x="259347" y="245598"/>
                </a:cubicBezTo>
                <a:cubicBezTo>
                  <a:pt x="255699" y="245156"/>
                  <a:pt x="252721" y="244355"/>
                  <a:pt x="250411" y="243196"/>
                </a:cubicBezTo>
                <a:lnTo>
                  <a:pt x="253288" y="234536"/>
                </a:lnTo>
                <a:cubicBezTo>
                  <a:pt x="255524" y="235592"/>
                  <a:pt x="258130" y="236318"/>
                  <a:pt x="261107" y="236714"/>
                </a:cubicBezTo>
                <a:cubicBezTo>
                  <a:pt x="264083" y="237111"/>
                  <a:pt x="266956" y="237104"/>
                  <a:pt x="269727" y="236693"/>
                </a:cubicBezTo>
                <a:cubicBezTo>
                  <a:pt x="276058" y="235755"/>
                  <a:pt x="278977" y="233618"/>
                  <a:pt x="278483" y="230283"/>
                </a:cubicBezTo>
                <a:cubicBezTo>
                  <a:pt x="278248" y="228700"/>
                  <a:pt x="277279" y="227717"/>
                  <a:pt x="275576" y="227334"/>
                </a:cubicBezTo>
                <a:cubicBezTo>
                  <a:pt x="273872" y="226951"/>
                  <a:pt x="271198" y="226740"/>
                  <a:pt x="267553" y="226703"/>
                </a:cubicBezTo>
                <a:cubicBezTo>
                  <a:pt x="263738" y="226690"/>
                  <a:pt x="260603" y="226491"/>
                  <a:pt x="258148" y="226103"/>
                </a:cubicBezTo>
                <a:cubicBezTo>
                  <a:pt x="255693" y="225716"/>
                  <a:pt x="253467" y="224732"/>
                  <a:pt x="251470" y="223150"/>
                </a:cubicBezTo>
                <a:cubicBezTo>
                  <a:pt x="249474" y="221568"/>
                  <a:pt x="248233" y="219138"/>
                  <a:pt x="247747" y="215859"/>
                </a:cubicBezTo>
                <a:cubicBezTo>
                  <a:pt x="247110" y="211562"/>
                  <a:pt x="248396" y="207862"/>
                  <a:pt x="251605" y="204758"/>
                </a:cubicBezTo>
                <a:cubicBezTo>
                  <a:pt x="254813" y="201654"/>
                  <a:pt x="259470" y="199649"/>
                  <a:pt x="265576" y="198744"/>
                </a:cubicBezTo>
                <a:cubicBezTo>
                  <a:pt x="268685" y="198283"/>
                  <a:pt x="271847" y="198176"/>
                  <a:pt x="275061" y="198422"/>
                </a:cubicBezTo>
                <a:close/>
                <a:moveTo>
                  <a:pt x="346949" y="195871"/>
                </a:moveTo>
                <a:cubicBezTo>
                  <a:pt x="342878" y="196475"/>
                  <a:pt x="339733" y="198154"/>
                  <a:pt x="337513" y="200910"/>
                </a:cubicBezTo>
                <a:cubicBezTo>
                  <a:pt x="335292" y="203665"/>
                  <a:pt x="334463" y="206937"/>
                  <a:pt x="335024" y="210724"/>
                </a:cubicBezTo>
                <a:cubicBezTo>
                  <a:pt x="335594" y="214569"/>
                  <a:pt x="337343" y="217501"/>
                  <a:pt x="340271" y="219523"/>
                </a:cubicBezTo>
                <a:cubicBezTo>
                  <a:pt x="343199" y="221544"/>
                  <a:pt x="346699" y="222254"/>
                  <a:pt x="350769" y="221650"/>
                </a:cubicBezTo>
                <a:cubicBezTo>
                  <a:pt x="354783" y="221055"/>
                  <a:pt x="357898" y="219366"/>
                  <a:pt x="360114" y="216582"/>
                </a:cubicBezTo>
                <a:cubicBezTo>
                  <a:pt x="362330" y="213799"/>
                  <a:pt x="363153" y="210485"/>
                  <a:pt x="362584" y="206640"/>
                </a:cubicBezTo>
                <a:cubicBezTo>
                  <a:pt x="362022" y="202853"/>
                  <a:pt x="360280" y="199962"/>
                  <a:pt x="357356" y="197969"/>
                </a:cubicBezTo>
                <a:cubicBezTo>
                  <a:pt x="354432" y="195976"/>
                  <a:pt x="350963" y="195277"/>
                  <a:pt x="346949" y="195871"/>
                </a:cubicBezTo>
                <a:close/>
                <a:moveTo>
                  <a:pt x="178210" y="194186"/>
                </a:moveTo>
                <a:lnTo>
                  <a:pt x="187535" y="257106"/>
                </a:lnTo>
                <a:lnTo>
                  <a:pt x="177359" y="258614"/>
                </a:lnTo>
                <a:lnTo>
                  <a:pt x="176492" y="252763"/>
                </a:lnTo>
                <a:cubicBezTo>
                  <a:pt x="175058" y="255171"/>
                  <a:pt x="173134" y="257103"/>
                  <a:pt x="170721" y="258558"/>
                </a:cubicBezTo>
                <a:cubicBezTo>
                  <a:pt x="168308" y="260013"/>
                  <a:pt x="165547" y="260972"/>
                  <a:pt x="162437" y="261432"/>
                </a:cubicBezTo>
                <a:cubicBezTo>
                  <a:pt x="158084" y="262077"/>
                  <a:pt x="154027" y="261697"/>
                  <a:pt x="150266" y="260290"/>
                </a:cubicBezTo>
                <a:cubicBezTo>
                  <a:pt x="146504" y="258883"/>
                  <a:pt x="143372" y="256559"/>
                  <a:pt x="140870" y="253319"/>
                </a:cubicBezTo>
                <a:cubicBezTo>
                  <a:pt x="138368" y="250079"/>
                  <a:pt x="136777" y="246170"/>
                  <a:pt x="136098" y="241590"/>
                </a:cubicBezTo>
                <a:cubicBezTo>
                  <a:pt x="135420" y="237011"/>
                  <a:pt x="135810" y="232823"/>
                  <a:pt x="137269" y="229024"/>
                </a:cubicBezTo>
                <a:cubicBezTo>
                  <a:pt x="138729" y="225226"/>
                  <a:pt x="141054" y="222108"/>
                  <a:pt x="144246" y="219671"/>
                </a:cubicBezTo>
                <a:cubicBezTo>
                  <a:pt x="147438" y="217234"/>
                  <a:pt x="151210" y="215692"/>
                  <a:pt x="155564" y="215047"/>
                </a:cubicBezTo>
                <a:cubicBezTo>
                  <a:pt x="158560" y="214603"/>
                  <a:pt x="161377" y="214706"/>
                  <a:pt x="164015" y="215355"/>
                </a:cubicBezTo>
                <a:cubicBezTo>
                  <a:pt x="166653" y="216004"/>
                  <a:pt x="169000" y="217216"/>
                  <a:pt x="171054" y="218991"/>
                </a:cubicBezTo>
                <a:lnTo>
                  <a:pt x="167610" y="195756"/>
                </a:lnTo>
                <a:close/>
                <a:moveTo>
                  <a:pt x="307250" y="193088"/>
                </a:moveTo>
                <a:lnTo>
                  <a:pt x="313961" y="238371"/>
                </a:lnTo>
                <a:lnTo>
                  <a:pt x="303361" y="239942"/>
                </a:lnTo>
                <a:lnTo>
                  <a:pt x="296650" y="194659"/>
                </a:lnTo>
                <a:close/>
                <a:moveTo>
                  <a:pt x="369860" y="183810"/>
                </a:moveTo>
                <a:lnTo>
                  <a:pt x="375552" y="222224"/>
                </a:lnTo>
                <a:cubicBezTo>
                  <a:pt x="377915" y="238166"/>
                  <a:pt x="370956" y="247344"/>
                  <a:pt x="354674" y="249756"/>
                </a:cubicBezTo>
                <a:cubicBezTo>
                  <a:pt x="350321" y="250402"/>
                  <a:pt x="346113" y="250462"/>
                  <a:pt x="342048" y="249938"/>
                </a:cubicBezTo>
                <a:cubicBezTo>
                  <a:pt x="337984" y="249413"/>
                  <a:pt x="334525" y="248294"/>
                  <a:pt x="331671" y="246579"/>
                </a:cubicBezTo>
                <a:lnTo>
                  <a:pt x="335239" y="237904"/>
                </a:lnTo>
                <a:cubicBezTo>
                  <a:pt x="337460" y="239250"/>
                  <a:pt x="340157" y="240194"/>
                  <a:pt x="343328" y="240735"/>
                </a:cubicBezTo>
                <a:cubicBezTo>
                  <a:pt x="346499" y="241276"/>
                  <a:pt x="349639" y="241317"/>
                  <a:pt x="352749" y="240856"/>
                </a:cubicBezTo>
                <a:cubicBezTo>
                  <a:pt x="357723" y="240118"/>
                  <a:pt x="361202" y="238447"/>
                  <a:pt x="363185" y="235843"/>
                </a:cubicBezTo>
                <a:cubicBezTo>
                  <a:pt x="365168" y="233238"/>
                  <a:pt x="365816" y="229618"/>
                  <a:pt x="365129" y="224982"/>
                </a:cubicBezTo>
                <a:lnTo>
                  <a:pt x="364777" y="222608"/>
                </a:lnTo>
                <a:cubicBezTo>
                  <a:pt x="363261" y="224854"/>
                  <a:pt x="361278" y="226679"/>
                  <a:pt x="358828" y="228082"/>
                </a:cubicBezTo>
                <a:cubicBezTo>
                  <a:pt x="356379" y="229485"/>
                  <a:pt x="353599" y="230417"/>
                  <a:pt x="350490" y="230878"/>
                </a:cubicBezTo>
                <a:cubicBezTo>
                  <a:pt x="346193" y="231514"/>
                  <a:pt x="342171" y="231172"/>
                  <a:pt x="338422" y="229850"/>
                </a:cubicBezTo>
                <a:cubicBezTo>
                  <a:pt x="334673" y="228528"/>
                  <a:pt x="331547" y="226348"/>
                  <a:pt x="329046" y="223310"/>
                </a:cubicBezTo>
                <a:cubicBezTo>
                  <a:pt x="326545" y="220272"/>
                  <a:pt x="324976" y="216604"/>
                  <a:pt x="324339" y="212308"/>
                </a:cubicBezTo>
                <a:cubicBezTo>
                  <a:pt x="323703" y="208011"/>
                  <a:pt x="324143" y="204061"/>
                  <a:pt x="325660" y="200456"/>
                </a:cubicBezTo>
                <a:cubicBezTo>
                  <a:pt x="327176" y="196852"/>
                  <a:pt x="329539" y="193887"/>
                  <a:pt x="332748" y="191563"/>
                </a:cubicBezTo>
                <a:cubicBezTo>
                  <a:pt x="335956" y="189239"/>
                  <a:pt x="339709" y="187758"/>
                  <a:pt x="344006" y="187122"/>
                </a:cubicBezTo>
                <a:cubicBezTo>
                  <a:pt x="347284" y="186636"/>
                  <a:pt x="350346" y="186731"/>
                  <a:pt x="353191" y="187407"/>
                </a:cubicBezTo>
                <a:cubicBezTo>
                  <a:pt x="356035" y="188083"/>
                  <a:pt x="358525" y="189390"/>
                  <a:pt x="360661" y="191326"/>
                </a:cubicBezTo>
                <a:lnTo>
                  <a:pt x="359769" y="185305"/>
                </a:lnTo>
                <a:close/>
                <a:moveTo>
                  <a:pt x="407068" y="177776"/>
                </a:moveTo>
                <a:cubicBezTo>
                  <a:pt x="412777" y="176930"/>
                  <a:pt x="417604" y="177919"/>
                  <a:pt x="421546" y="180743"/>
                </a:cubicBezTo>
                <a:cubicBezTo>
                  <a:pt x="425489" y="183568"/>
                  <a:pt x="427947" y="188259"/>
                  <a:pt x="428918" y="194817"/>
                </a:cubicBezTo>
                <a:lnTo>
                  <a:pt x="432764" y="220765"/>
                </a:lnTo>
                <a:lnTo>
                  <a:pt x="422164" y="222336"/>
                </a:lnTo>
                <a:lnTo>
                  <a:pt x="418520" y="197744"/>
                </a:lnTo>
                <a:cubicBezTo>
                  <a:pt x="417933" y="193787"/>
                  <a:pt x="416558" y="190943"/>
                  <a:pt x="414395" y="189213"/>
                </a:cubicBezTo>
                <a:cubicBezTo>
                  <a:pt x="412232" y="187482"/>
                  <a:pt x="409427" y="186873"/>
                  <a:pt x="405978" y="187384"/>
                </a:cubicBezTo>
                <a:cubicBezTo>
                  <a:pt x="402078" y="187962"/>
                  <a:pt x="399170" y="189591"/>
                  <a:pt x="397257" y="192273"/>
                </a:cubicBezTo>
                <a:cubicBezTo>
                  <a:pt x="395343" y="194954"/>
                  <a:pt x="394713" y="198499"/>
                  <a:pt x="395366" y="202909"/>
                </a:cubicBezTo>
                <a:lnTo>
                  <a:pt x="398759" y="225804"/>
                </a:lnTo>
                <a:lnTo>
                  <a:pt x="388160" y="227375"/>
                </a:lnTo>
                <a:lnTo>
                  <a:pt x="381449" y="182093"/>
                </a:lnTo>
                <a:lnTo>
                  <a:pt x="391540" y="180597"/>
                </a:lnTo>
                <a:lnTo>
                  <a:pt x="392407" y="186448"/>
                </a:lnTo>
                <a:cubicBezTo>
                  <a:pt x="393850" y="184097"/>
                  <a:pt x="395820" y="182187"/>
                  <a:pt x="398318" y="180719"/>
                </a:cubicBezTo>
                <a:cubicBezTo>
                  <a:pt x="400816" y="179252"/>
                  <a:pt x="403732" y="178270"/>
                  <a:pt x="407068" y="177776"/>
                </a:cubicBezTo>
                <a:close/>
                <a:moveTo>
                  <a:pt x="299002" y="173685"/>
                </a:moveTo>
                <a:cubicBezTo>
                  <a:pt x="300924" y="173401"/>
                  <a:pt x="302621" y="173741"/>
                  <a:pt x="304093" y="174707"/>
                </a:cubicBezTo>
                <a:cubicBezTo>
                  <a:pt x="305565" y="175674"/>
                  <a:pt x="306431" y="177033"/>
                  <a:pt x="306690" y="178786"/>
                </a:cubicBezTo>
                <a:cubicBezTo>
                  <a:pt x="306967" y="180651"/>
                  <a:pt x="306563" y="182314"/>
                  <a:pt x="305480" y="183775"/>
                </a:cubicBezTo>
                <a:cubicBezTo>
                  <a:pt x="304396" y="185235"/>
                  <a:pt x="302865" y="186112"/>
                  <a:pt x="300887" y="186405"/>
                </a:cubicBezTo>
                <a:cubicBezTo>
                  <a:pt x="298964" y="186690"/>
                  <a:pt x="297263" y="186321"/>
                  <a:pt x="295783" y="185298"/>
                </a:cubicBezTo>
                <a:cubicBezTo>
                  <a:pt x="294302" y="184276"/>
                  <a:pt x="293428" y="182860"/>
                  <a:pt x="293160" y="181051"/>
                </a:cubicBezTo>
                <a:cubicBezTo>
                  <a:pt x="292892" y="179242"/>
                  <a:pt x="293318" y="177633"/>
                  <a:pt x="294438" y="176225"/>
                </a:cubicBezTo>
                <a:cubicBezTo>
                  <a:pt x="295558" y="174817"/>
                  <a:pt x="297079" y="173970"/>
                  <a:pt x="299002" y="173685"/>
                </a:cubicBezTo>
                <a:close/>
                <a:moveTo>
                  <a:pt x="88632" y="80088"/>
                </a:moveTo>
                <a:cubicBezTo>
                  <a:pt x="84731" y="80666"/>
                  <a:pt x="81715" y="82442"/>
                  <a:pt x="79585" y="85415"/>
                </a:cubicBezTo>
                <a:cubicBezTo>
                  <a:pt x="77455" y="88388"/>
                  <a:pt x="76704" y="91995"/>
                  <a:pt x="77332" y="96235"/>
                </a:cubicBezTo>
                <a:cubicBezTo>
                  <a:pt x="77960" y="100475"/>
                  <a:pt x="79725" y="103709"/>
                  <a:pt x="82626" y="105936"/>
                </a:cubicBezTo>
                <a:cubicBezTo>
                  <a:pt x="85527" y="108164"/>
                  <a:pt x="88928" y="108989"/>
                  <a:pt x="92829" y="108411"/>
                </a:cubicBezTo>
                <a:cubicBezTo>
                  <a:pt x="96730" y="107833"/>
                  <a:pt x="99759" y="106055"/>
                  <a:pt x="101918" y="103077"/>
                </a:cubicBezTo>
                <a:cubicBezTo>
                  <a:pt x="104076" y="100100"/>
                  <a:pt x="104842" y="96491"/>
                  <a:pt x="104213" y="92251"/>
                </a:cubicBezTo>
                <a:cubicBezTo>
                  <a:pt x="103585" y="88011"/>
                  <a:pt x="101806" y="84780"/>
                  <a:pt x="98877" y="82556"/>
                </a:cubicBezTo>
                <a:cubicBezTo>
                  <a:pt x="95947" y="80333"/>
                  <a:pt x="92532" y="79510"/>
                  <a:pt x="88632" y="80088"/>
                </a:cubicBezTo>
                <a:close/>
                <a:moveTo>
                  <a:pt x="25296" y="75955"/>
                </a:moveTo>
                <a:lnTo>
                  <a:pt x="12406" y="77865"/>
                </a:lnTo>
                <a:lnTo>
                  <a:pt x="15900" y="101439"/>
                </a:lnTo>
                <a:lnTo>
                  <a:pt x="28789" y="99529"/>
                </a:lnTo>
                <a:cubicBezTo>
                  <a:pt x="33594" y="98817"/>
                  <a:pt x="37090" y="97259"/>
                  <a:pt x="39276" y="94855"/>
                </a:cubicBezTo>
                <a:cubicBezTo>
                  <a:pt x="41462" y="92451"/>
                  <a:pt x="42274" y="89355"/>
                  <a:pt x="41713" y="85568"/>
                </a:cubicBezTo>
                <a:cubicBezTo>
                  <a:pt x="41151" y="81780"/>
                  <a:pt x="39476" y="79053"/>
                  <a:pt x="36687" y="77386"/>
                </a:cubicBezTo>
                <a:cubicBezTo>
                  <a:pt x="33898" y="75720"/>
                  <a:pt x="30101" y="75243"/>
                  <a:pt x="25296" y="75955"/>
                </a:cubicBezTo>
                <a:close/>
                <a:moveTo>
                  <a:pt x="87300" y="71099"/>
                </a:moveTo>
                <a:cubicBezTo>
                  <a:pt x="91935" y="70412"/>
                  <a:pt x="96237" y="70786"/>
                  <a:pt x="100205" y="72220"/>
                </a:cubicBezTo>
                <a:cubicBezTo>
                  <a:pt x="104173" y="73654"/>
                  <a:pt x="107448" y="75971"/>
                  <a:pt x="110031" y="79170"/>
                </a:cubicBezTo>
                <a:cubicBezTo>
                  <a:pt x="112614" y="82369"/>
                  <a:pt x="114236" y="86202"/>
                  <a:pt x="114898" y="90668"/>
                </a:cubicBezTo>
                <a:cubicBezTo>
                  <a:pt x="115560" y="95134"/>
                  <a:pt x="115121" y="99286"/>
                  <a:pt x="113581" y="103126"/>
                </a:cubicBezTo>
                <a:cubicBezTo>
                  <a:pt x="112041" y="106965"/>
                  <a:pt x="109581" y="110146"/>
                  <a:pt x="106199" y="112669"/>
                </a:cubicBezTo>
                <a:cubicBezTo>
                  <a:pt x="102818" y="115192"/>
                  <a:pt x="98809" y="116797"/>
                  <a:pt x="94174" y="117484"/>
                </a:cubicBezTo>
                <a:cubicBezTo>
                  <a:pt x="89594" y="118163"/>
                  <a:pt x="85321" y="117785"/>
                  <a:pt x="81353" y="116351"/>
                </a:cubicBezTo>
                <a:cubicBezTo>
                  <a:pt x="77385" y="114917"/>
                  <a:pt x="74108" y="112586"/>
                  <a:pt x="71521" y="109359"/>
                </a:cubicBezTo>
                <a:cubicBezTo>
                  <a:pt x="68934" y="106131"/>
                  <a:pt x="67309" y="102284"/>
                  <a:pt x="66647" y="97818"/>
                </a:cubicBezTo>
                <a:cubicBezTo>
                  <a:pt x="65986" y="93352"/>
                  <a:pt x="66427" y="89214"/>
                  <a:pt x="67971" y="85403"/>
                </a:cubicBezTo>
                <a:cubicBezTo>
                  <a:pt x="69515" y="81592"/>
                  <a:pt x="71977" y="78425"/>
                  <a:pt x="75359" y="75902"/>
                </a:cubicBezTo>
                <a:cubicBezTo>
                  <a:pt x="78740" y="73379"/>
                  <a:pt x="82720" y="71778"/>
                  <a:pt x="87300" y="71099"/>
                </a:cubicBezTo>
                <a:close/>
                <a:moveTo>
                  <a:pt x="24422" y="66551"/>
                </a:moveTo>
                <a:cubicBezTo>
                  <a:pt x="29567" y="65789"/>
                  <a:pt x="34172" y="65973"/>
                  <a:pt x="38240" y="67104"/>
                </a:cubicBezTo>
                <a:cubicBezTo>
                  <a:pt x="42307" y="68234"/>
                  <a:pt x="45593" y="70231"/>
                  <a:pt x="48097" y="73096"/>
                </a:cubicBezTo>
                <a:cubicBezTo>
                  <a:pt x="50602" y="75960"/>
                  <a:pt x="52176" y="79568"/>
                  <a:pt x="52821" y="83921"/>
                </a:cubicBezTo>
                <a:cubicBezTo>
                  <a:pt x="53458" y="88218"/>
                  <a:pt x="52995" y="92114"/>
                  <a:pt x="51434" y="95610"/>
                </a:cubicBezTo>
                <a:cubicBezTo>
                  <a:pt x="49872" y="99105"/>
                  <a:pt x="47309" y="101984"/>
                  <a:pt x="43744" y="104245"/>
                </a:cubicBezTo>
                <a:cubicBezTo>
                  <a:pt x="40179" y="106507"/>
                  <a:pt x="35825" y="108019"/>
                  <a:pt x="30680" y="108781"/>
                </a:cubicBezTo>
                <a:lnTo>
                  <a:pt x="17282" y="110767"/>
                </a:lnTo>
                <a:lnTo>
                  <a:pt x="19821" y="127896"/>
                </a:lnTo>
                <a:lnTo>
                  <a:pt x="8797" y="129530"/>
                </a:lnTo>
                <a:lnTo>
                  <a:pt x="0" y="70171"/>
                </a:lnTo>
                <a:close/>
                <a:moveTo>
                  <a:pt x="219787" y="60132"/>
                </a:moveTo>
                <a:cubicBezTo>
                  <a:pt x="216395" y="60634"/>
                  <a:pt x="213675" y="62063"/>
                  <a:pt x="211626" y="64417"/>
                </a:cubicBezTo>
                <a:cubicBezTo>
                  <a:pt x="209578" y="66772"/>
                  <a:pt x="208546" y="69655"/>
                  <a:pt x="208531" y="73066"/>
                </a:cubicBezTo>
                <a:lnTo>
                  <a:pt x="234226" y="69258"/>
                </a:lnTo>
                <a:cubicBezTo>
                  <a:pt x="233287" y="66046"/>
                  <a:pt x="231509" y="63594"/>
                  <a:pt x="228889" y="61903"/>
                </a:cubicBezTo>
                <a:cubicBezTo>
                  <a:pt x="226270" y="60211"/>
                  <a:pt x="223236" y="59621"/>
                  <a:pt x="219787" y="60132"/>
                </a:cubicBezTo>
                <a:close/>
                <a:moveTo>
                  <a:pt x="194193" y="55778"/>
                </a:moveTo>
                <a:lnTo>
                  <a:pt x="184198" y="103537"/>
                </a:lnTo>
                <a:lnTo>
                  <a:pt x="174023" y="105044"/>
                </a:lnTo>
                <a:lnTo>
                  <a:pt x="157696" y="75573"/>
                </a:lnTo>
                <a:lnTo>
                  <a:pt x="150449" y="108538"/>
                </a:lnTo>
                <a:lnTo>
                  <a:pt x="140273" y="110046"/>
                </a:lnTo>
                <a:lnTo>
                  <a:pt x="116942" y="67226"/>
                </a:lnTo>
                <a:lnTo>
                  <a:pt x="126948" y="65744"/>
                </a:lnTo>
                <a:lnTo>
                  <a:pt x="143856" y="97382"/>
                </a:lnTo>
                <a:lnTo>
                  <a:pt x="151370" y="62124"/>
                </a:lnTo>
                <a:lnTo>
                  <a:pt x="160274" y="60805"/>
                </a:lnTo>
                <a:lnTo>
                  <a:pt x="177461" y="92576"/>
                </a:lnTo>
                <a:lnTo>
                  <a:pt x="184781" y="57173"/>
                </a:lnTo>
                <a:close/>
                <a:moveTo>
                  <a:pt x="218531" y="51652"/>
                </a:moveTo>
                <a:cubicBezTo>
                  <a:pt x="222940" y="50998"/>
                  <a:pt x="227028" y="51389"/>
                  <a:pt x="230794" y="52824"/>
                </a:cubicBezTo>
                <a:cubicBezTo>
                  <a:pt x="234559" y="54259"/>
                  <a:pt x="237679" y="56599"/>
                  <a:pt x="240153" y="59843"/>
                </a:cubicBezTo>
                <a:cubicBezTo>
                  <a:pt x="242627" y="63088"/>
                  <a:pt x="244208" y="67028"/>
                  <a:pt x="244895" y="71663"/>
                </a:cubicBezTo>
                <a:cubicBezTo>
                  <a:pt x="245004" y="72398"/>
                  <a:pt x="245102" y="73452"/>
                  <a:pt x="245190" y="74826"/>
                </a:cubicBezTo>
                <a:lnTo>
                  <a:pt x="209659" y="80091"/>
                </a:lnTo>
                <a:cubicBezTo>
                  <a:pt x="210775" y="83335"/>
                  <a:pt x="212792" y="85737"/>
                  <a:pt x="215710" y="87297"/>
                </a:cubicBezTo>
                <a:cubicBezTo>
                  <a:pt x="218628" y="88858"/>
                  <a:pt x="222037" y="89350"/>
                  <a:pt x="225938" y="88772"/>
                </a:cubicBezTo>
                <a:cubicBezTo>
                  <a:pt x="230913" y="88034"/>
                  <a:pt x="234769" y="85787"/>
                  <a:pt x="237505" y="82031"/>
                </a:cubicBezTo>
                <a:lnTo>
                  <a:pt x="244154" y="87719"/>
                </a:lnTo>
                <a:cubicBezTo>
                  <a:pt x="242479" y="90451"/>
                  <a:pt x="240179" y="92670"/>
                  <a:pt x="237254" y="94374"/>
                </a:cubicBezTo>
                <a:cubicBezTo>
                  <a:pt x="234329" y="96079"/>
                  <a:pt x="230916" y="97220"/>
                  <a:pt x="227016" y="97798"/>
                </a:cubicBezTo>
                <a:cubicBezTo>
                  <a:pt x="222041" y="98535"/>
                  <a:pt x="217513" y="98195"/>
                  <a:pt x="213432" y="96778"/>
                </a:cubicBezTo>
                <a:cubicBezTo>
                  <a:pt x="209351" y="95360"/>
                  <a:pt x="206017" y="93038"/>
                  <a:pt x="203430" y="89811"/>
                </a:cubicBezTo>
                <a:cubicBezTo>
                  <a:pt x="200843" y="86583"/>
                  <a:pt x="199219" y="82736"/>
                  <a:pt x="198557" y="78270"/>
                </a:cubicBezTo>
                <a:cubicBezTo>
                  <a:pt x="197903" y="73861"/>
                  <a:pt x="198318" y="69741"/>
                  <a:pt x="199802" y="65910"/>
                </a:cubicBezTo>
                <a:cubicBezTo>
                  <a:pt x="201285" y="62079"/>
                  <a:pt x="203661" y="58911"/>
                  <a:pt x="206929" y="56404"/>
                </a:cubicBezTo>
                <a:cubicBezTo>
                  <a:pt x="210197" y="53898"/>
                  <a:pt x="214064" y="52314"/>
                  <a:pt x="218531" y="51652"/>
                </a:cubicBezTo>
                <a:close/>
                <a:moveTo>
                  <a:pt x="318324" y="46049"/>
                </a:moveTo>
                <a:cubicBezTo>
                  <a:pt x="315780" y="46426"/>
                  <a:pt x="313576" y="47345"/>
                  <a:pt x="311712" y="48805"/>
                </a:cubicBezTo>
                <a:cubicBezTo>
                  <a:pt x="309849" y="50266"/>
                  <a:pt x="308483" y="52158"/>
                  <a:pt x="307614" y="54482"/>
                </a:cubicBezTo>
                <a:cubicBezTo>
                  <a:pt x="306745" y="56807"/>
                  <a:pt x="306520" y="59382"/>
                  <a:pt x="306939" y="62209"/>
                </a:cubicBezTo>
                <a:cubicBezTo>
                  <a:pt x="307358" y="65035"/>
                  <a:pt x="308320" y="67435"/>
                  <a:pt x="309826" y="69407"/>
                </a:cubicBezTo>
                <a:cubicBezTo>
                  <a:pt x="311331" y="71379"/>
                  <a:pt x="313188" y="72794"/>
                  <a:pt x="315395" y="73651"/>
                </a:cubicBezTo>
                <a:cubicBezTo>
                  <a:pt x="317601" y="74509"/>
                  <a:pt x="319977" y="74749"/>
                  <a:pt x="322521" y="74372"/>
                </a:cubicBezTo>
                <a:cubicBezTo>
                  <a:pt x="326422" y="73794"/>
                  <a:pt x="329437" y="72018"/>
                  <a:pt x="331567" y="69045"/>
                </a:cubicBezTo>
                <a:cubicBezTo>
                  <a:pt x="333698" y="66072"/>
                  <a:pt x="334449" y="62465"/>
                  <a:pt x="333820" y="58225"/>
                </a:cubicBezTo>
                <a:cubicBezTo>
                  <a:pt x="333192" y="53985"/>
                  <a:pt x="331427" y="50751"/>
                  <a:pt x="328526" y="48524"/>
                </a:cubicBezTo>
                <a:cubicBezTo>
                  <a:pt x="325625" y="46296"/>
                  <a:pt x="322224" y="45471"/>
                  <a:pt x="318324" y="46049"/>
                </a:cubicBezTo>
                <a:close/>
                <a:moveTo>
                  <a:pt x="281593" y="42306"/>
                </a:moveTo>
                <a:lnTo>
                  <a:pt x="283088" y="52397"/>
                </a:lnTo>
                <a:cubicBezTo>
                  <a:pt x="282158" y="52362"/>
                  <a:pt x="281326" y="52399"/>
                  <a:pt x="280591" y="52507"/>
                </a:cubicBezTo>
                <a:cubicBezTo>
                  <a:pt x="276464" y="53119"/>
                  <a:pt x="273420" y="54798"/>
                  <a:pt x="271458" y="57544"/>
                </a:cubicBezTo>
                <a:cubicBezTo>
                  <a:pt x="269496" y="60290"/>
                  <a:pt x="268851" y="63924"/>
                  <a:pt x="269521" y="68447"/>
                </a:cubicBezTo>
                <a:lnTo>
                  <a:pt x="272776" y="90410"/>
                </a:lnTo>
                <a:lnTo>
                  <a:pt x="262176" y="91981"/>
                </a:lnTo>
                <a:lnTo>
                  <a:pt x="255465" y="46698"/>
                </a:lnTo>
                <a:lnTo>
                  <a:pt x="265556" y="45203"/>
                </a:lnTo>
                <a:lnTo>
                  <a:pt x="266536" y="51817"/>
                </a:lnTo>
                <a:cubicBezTo>
                  <a:pt x="268886" y="46616"/>
                  <a:pt x="273904" y="43446"/>
                  <a:pt x="281593" y="42306"/>
                </a:cubicBezTo>
                <a:close/>
                <a:moveTo>
                  <a:pt x="371295" y="38199"/>
                </a:moveTo>
                <a:cubicBezTo>
                  <a:pt x="367394" y="38777"/>
                  <a:pt x="364378" y="40553"/>
                  <a:pt x="362248" y="43526"/>
                </a:cubicBezTo>
                <a:cubicBezTo>
                  <a:pt x="360118" y="46500"/>
                  <a:pt x="359367" y="50106"/>
                  <a:pt x="359995" y="54346"/>
                </a:cubicBezTo>
                <a:cubicBezTo>
                  <a:pt x="360623" y="58586"/>
                  <a:pt x="362388" y="61820"/>
                  <a:pt x="365289" y="64048"/>
                </a:cubicBezTo>
                <a:cubicBezTo>
                  <a:pt x="368190" y="66275"/>
                  <a:pt x="371591" y="67100"/>
                  <a:pt x="375492" y="66522"/>
                </a:cubicBezTo>
                <a:cubicBezTo>
                  <a:pt x="379393" y="65944"/>
                  <a:pt x="382422" y="64166"/>
                  <a:pt x="384581" y="61189"/>
                </a:cubicBezTo>
                <a:cubicBezTo>
                  <a:pt x="386739" y="58211"/>
                  <a:pt x="387505" y="54602"/>
                  <a:pt x="386876" y="50363"/>
                </a:cubicBezTo>
                <a:cubicBezTo>
                  <a:pt x="386248" y="46123"/>
                  <a:pt x="384469" y="42891"/>
                  <a:pt x="381540" y="40667"/>
                </a:cubicBezTo>
                <a:cubicBezTo>
                  <a:pt x="378610" y="38444"/>
                  <a:pt x="375195" y="37621"/>
                  <a:pt x="371295" y="38199"/>
                </a:cubicBezTo>
                <a:close/>
                <a:moveTo>
                  <a:pt x="318179" y="36885"/>
                </a:moveTo>
                <a:cubicBezTo>
                  <a:pt x="322588" y="36231"/>
                  <a:pt x="326674" y="36608"/>
                  <a:pt x="330435" y="38015"/>
                </a:cubicBezTo>
                <a:cubicBezTo>
                  <a:pt x="334197" y="39422"/>
                  <a:pt x="337327" y="41731"/>
                  <a:pt x="339825" y="44943"/>
                </a:cubicBezTo>
                <a:cubicBezTo>
                  <a:pt x="342323" y="48154"/>
                  <a:pt x="343911" y="52050"/>
                  <a:pt x="344590" y="56629"/>
                </a:cubicBezTo>
                <a:cubicBezTo>
                  <a:pt x="345268" y="61208"/>
                  <a:pt x="344880" y="65411"/>
                  <a:pt x="343425" y="69238"/>
                </a:cubicBezTo>
                <a:cubicBezTo>
                  <a:pt x="341970" y="73064"/>
                  <a:pt x="339647" y="76196"/>
                  <a:pt x="336455" y="78633"/>
                </a:cubicBezTo>
                <a:cubicBezTo>
                  <a:pt x="333263" y="81071"/>
                  <a:pt x="329462" y="82616"/>
                  <a:pt x="325053" y="83270"/>
                </a:cubicBezTo>
                <a:cubicBezTo>
                  <a:pt x="318947" y="84174"/>
                  <a:pt x="313812" y="82855"/>
                  <a:pt x="309647" y="79313"/>
                </a:cubicBezTo>
                <a:lnTo>
                  <a:pt x="312902" y="101276"/>
                </a:lnTo>
                <a:lnTo>
                  <a:pt x="302302" y="102847"/>
                </a:lnTo>
                <a:lnTo>
                  <a:pt x="293154" y="41113"/>
                </a:lnTo>
                <a:lnTo>
                  <a:pt x="303245" y="39618"/>
                </a:lnTo>
                <a:lnTo>
                  <a:pt x="304124" y="45554"/>
                </a:lnTo>
                <a:cubicBezTo>
                  <a:pt x="305559" y="43146"/>
                  <a:pt x="307482" y="41214"/>
                  <a:pt x="309895" y="39759"/>
                </a:cubicBezTo>
                <a:cubicBezTo>
                  <a:pt x="312308" y="38303"/>
                  <a:pt x="315069" y="37345"/>
                  <a:pt x="318179" y="36885"/>
                </a:cubicBezTo>
                <a:close/>
                <a:moveTo>
                  <a:pt x="369963" y="29211"/>
                </a:moveTo>
                <a:cubicBezTo>
                  <a:pt x="374598" y="28524"/>
                  <a:pt x="378900" y="28897"/>
                  <a:pt x="382868" y="30331"/>
                </a:cubicBezTo>
                <a:cubicBezTo>
                  <a:pt x="386836" y="31765"/>
                  <a:pt x="390111" y="34082"/>
                  <a:pt x="392694" y="37281"/>
                </a:cubicBezTo>
                <a:cubicBezTo>
                  <a:pt x="395277" y="40480"/>
                  <a:pt x="396899" y="44313"/>
                  <a:pt x="397561" y="48779"/>
                </a:cubicBezTo>
                <a:cubicBezTo>
                  <a:pt x="398223" y="53245"/>
                  <a:pt x="397784" y="57398"/>
                  <a:pt x="396244" y="61237"/>
                </a:cubicBezTo>
                <a:cubicBezTo>
                  <a:pt x="394704" y="65076"/>
                  <a:pt x="392244" y="68257"/>
                  <a:pt x="388862" y="70780"/>
                </a:cubicBezTo>
                <a:cubicBezTo>
                  <a:pt x="385481" y="73303"/>
                  <a:pt x="381472" y="74909"/>
                  <a:pt x="376837" y="75596"/>
                </a:cubicBezTo>
                <a:cubicBezTo>
                  <a:pt x="372257" y="76274"/>
                  <a:pt x="367984" y="75896"/>
                  <a:pt x="364016" y="74462"/>
                </a:cubicBezTo>
                <a:cubicBezTo>
                  <a:pt x="360048" y="73028"/>
                  <a:pt x="356771" y="70697"/>
                  <a:pt x="354184" y="67470"/>
                </a:cubicBezTo>
                <a:cubicBezTo>
                  <a:pt x="351597" y="64242"/>
                  <a:pt x="349972" y="60396"/>
                  <a:pt x="349310" y="55930"/>
                </a:cubicBezTo>
                <a:cubicBezTo>
                  <a:pt x="348649" y="51463"/>
                  <a:pt x="349090" y="47325"/>
                  <a:pt x="350634" y="43514"/>
                </a:cubicBezTo>
                <a:cubicBezTo>
                  <a:pt x="352178" y="39703"/>
                  <a:pt x="354640" y="36536"/>
                  <a:pt x="358022" y="34013"/>
                </a:cubicBezTo>
                <a:cubicBezTo>
                  <a:pt x="361403" y="31490"/>
                  <a:pt x="365383" y="29889"/>
                  <a:pt x="369963" y="29211"/>
                </a:cubicBezTo>
                <a:close/>
                <a:moveTo>
                  <a:pt x="416819" y="22787"/>
                </a:moveTo>
                <a:lnTo>
                  <a:pt x="423529" y="68069"/>
                </a:lnTo>
                <a:lnTo>
                  <a:pt x="412929" y="69640"/>
                </a:lnTo>
                <a:lnTo>
                  <a:pt x="406219" y="24358"/>
                </a:lnTo>
                <a:close/>
                <a:moveTo>
                  <a:pt x="460104" y="15852"/>
                </a:moveTo>
                <a:cubicBezTo>
                  <a:pt x="465814" y="15006"/>
                  <a:pt x="470640" y="15995"/>
                  <a:pt x="474583" y="18820"/>
                </a:cubicBezTo>
                <a:cubicBezTo>
                  <a:pt x="478525" y="21644"/>
                  <a:pt x="480983" y="26335"/>
                  <a:pt x="481955" y="32893"/>
                </a:cubicBezTo>
                <a:lnTo>
                  <a:pt x="485800" y="58841"/>
                </a:lnTo>
                <a:lnTo>
                  <a:pt x="475200" y="60412"/>
                </a:lnTo>
                <a:lnTo>
                  <a:pt x="471556" y="35820"/>
                </a:lnTo>
                <a:cubicBezTo>
                  <a:pt x="470969" y="31863"/>
                  <a:pt x="469595" y="29019"/>
                  <a:pt x="467432" y="27289"/>
                </a:cubicBezTo>
                <a:cubicBezTo>
                  <a:pt x="465269" y="25558"/>
                  <a:pt x="462463" y="24949"/>
                  <a:pt x="459014" y="25460"/>
                </a:cubicBezTo>
                <a:cubicBezTo>
                  <a:pt x="455114" y="26038"/>
                  <a:pt x="452207" y="27667"/>
                  <a:pt x="450293" y="30349"/>
                </a:cubicBezTo>
                <a:cubicBezTo>
                  <a:pt x="448379" y="33030"/>
                  <a:pt x="447749" y="36575"/>
                  <a:pt x="448403" y="40985"/>
                </a:cubicBezTo>
                <a:lnTo>
                  <a:pt x="451796" y="63880"/>
                </a:lnTo>
                <a:lnTo>
                  <a:pt x="441196" y="65451"/>
                </a:lnTo>
                <a:lnTo>
                  <a:pt x="434485" y="20169"/>
                </a:lnTo>
                <a:lnTo>
                  <a:pt x="444576" y="18673"/>
                </a:lnTo>
                <a:lnTo>
                  <a:pt x="445443" y="24524"/>
                </a:lnTo>
                <a:cubicBezTo>
                  <a:pt x="446886" y="22173"/>
                  <a:pt x="448856" y="20263"/>
                  <a:pt x="451354" y="18795"/>
                </a:cubicBezTo>
                <a:cubicBezTo>
                  <a:pt x="453852" y="17328"/>
                  <a:pt x="456768" y="16346"/>
                  <a:pt x="460104" y="15852"/>
                </a:cubicBezTo>
                <a:close/>
                <a:moveTo>
                  <a:pt x="408570" y="3384"/>
                </a:moveTo>
                <a:cubicBezTo>
                  <a:pt x="410492" y="3099"/>
                  <a:pt x="412190" y="3440"/>
                  <a:pt x="413662" y="4406"/>
                </a:cubicBezTo>
                <a:cubicBezTo>
                  <a:pt x="415133" y="5372"/>
                  <a:pt x="415999" y="6731"/>
                  <a:pt x="416259" y="8484"/>
                </a:cubicBezTo>
                <a:cubicBezTo>
                  <a:pt x="416536" y="10349"/>
                  <a:pt x="416132" y="12013"/>
                  <a:pt x="415049" y="13473"/>
                </a:cubicBezTo>
                <a:cubicBezTo>
                  <a:pt x="413965" y="14933"/>
                  <a:pt x="412434" y="15810"/>
                  <a:pt x="410455" y="16104"/>
                </a:cubicBezTo>
                <a:cubicBezTo>
                  <a:pt x="408533" y="16388"/>
                  <a:pt x="406832" y="16019"/>
                  <a:pt x="405352" y="14997"/>
                </a:cubicBezTo>
                <a:cubicBezTo>
                  <a:pt x="403871" y="13974"/>
                  <a:pt x="402997" y="12558"/>
                  <a:pt x="402729" y="10749"/>
                </a:cubicBezTo>
                <a:cubicBezTo>
                  <a:pt x="402461" y="8940"/>
                  <a:pt x="402887" y="7331"/>
                  <a:pt x="404007" y="5923"/>
                </a:cubicBezTo>
                <a:cubicBezTo>
                  <a:pt x="405127" y="4515"/>
                  <a:pt x="406648" y="3669"/>
                  <a:pt x="408570" y="3384"/>
                </a:cubicBezTo>
                <a:close/>
                <a:moveTo>
                  <a:pt x="501576" y="0"/>
                </a:moveTo>
                <a:lnTo>
                  <a:pt x="503109" y="10346"/>
                </a:lnTo>
                <a:lnTo>
                  <a:pt x="515236" y="8549"/>
                </a:lnTo>
                <a:lnTo>
                  <a:pt x="516492" y="17029"/>
                </a:lnTo>
                <a:lnTo>
                  <a:pt x="504366" y="18826"/>
                </a:lnTo>
                <a:lnTo>
                  <a:pt x="507558" y="40365"/>
                </a:lnTo>
                <a:cubicBezTo>
                  <a:pt x="507885" y="42569"/>
                  <a:pt x="508671" y="44172"/>
                  <a:pt x="509917" y="45171"/>
                </a:cubicBezTo>
                <a:cubicBezTo>
                  <a:pt x="511163" y="46171"/>
                  <a:pt x="512803" y="46520"/>
                  <a:pt x="514838" y="46218"/>
                </a:cubicBezTo>
                <a:cubicBezTo>
                  <a:pt x="517213" y="45867"/>
                  <a:pt x="519099" y="44952"/>
                  <a:pt x="520498" y="43473"/>
                </a:cubicBezTo>
                <a:lnTo>
                  <a:pt x="524584" y="50581"/>
                </a:lnTo>
                <a:cubicBezTo>
                  <a:pt x="523491" y="51782"/>
                  <a:pt x="522092" y="52770"/>
                  <a:pt x="520387" y="53542"/>
                </a:cubicBezTo>
                <a:cubicBezTo>
                  <a:pt x="518682" y="54315"/>
                  <a:pt x="516840" y="54848"/>
                  <a:pt x="514861" y="55141"/>
                </a:cubicBezTo>
                <a:cubicBezTo>
                  <a:pt x="509886" y="55879"/>
                  <a:pt x="505849" y="55148"/>
                  <a:pt x="502750" y="52950"/>
                </a:cubicBezTo>
                <a:cubicBezTo>
                  <a:pt x="499651" y="50751"/>
                  <a:pt x="497733" y="47165"/>
                  <a:pt x="496996" y="42190"/>
                </a:cubicBezTo>
                <a:lnTo>
                  <a:pt x="493766" y="20396"/>
                </a:lnTo>
                <a:lnTo>
                  <a:pt x="486304" y="21502"/>
                </a:lnTo>
                <a:lnTo>
                  <a:pt x="485047" y="13022"/>
                </a:lnTo>
                <a:lnTo>
                  <a:pt x="492510" y="11917"/>
                </a:lnTo>
                <a:lnTo>
                  <a:pt x="490976" y="1571"/>
                </a:lnTo>
                <a:close/>
              </a:path>
            </a:pathLst>
          </a:custGeom>
          <a:solidFill>
            <a:schemeClr val="bg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rot="10800000">
            <a:off x="3718195" y="1244419"/>
            <a:ext cx="2905760" cy="467360"/>
          </a:xfrm>
          <a:custGeom>
            <a:avLst/>
            <a:gdLst>
              <a:gd name="connsiteX0" fmla="*/ 2865120 w 2905760"/>
              <a:gd name="connsiteY0" fmla="*/ 386080 h 467360"/>
              <a:gd name="connsiteX1" fmla="*/ 2905760 w 2905760"/>
              <a:gd name="connsiteY1" fmla="*/ 426720 h 467360"/>
              <a:gd name="connsiteX2" fmla="*/ 2865120 w 2905760"/>
              <a:gd name="connsiteY2" fmla="*/ 467360 h 467360"/>
              <a:gd name="connsiteX3" fmla="*/ 2824480 w 2905760"/>
              <a:gd name="connsiteY3" fmla="*/ 426720 h 467360"/>
              <a:gd name="connsiteX4" fmla="*/ 2865120 w 2905760"/>
              <a:gd name="connsiteY4" fmla="*/ 386080 h 467360"/>
              <a:gd name="connsiteX5" fmla="*/ 2682240 w 2905760"/>
              <a:gd name="connsiteY5" fmla="*/ 386080 h 467360"/>
              <a:gd name="connsiteX6" fmla="*/ 2722880 w 2905760"/>
              <a:gd name="connsiteY6" fmla="*/ 426720 h 467360"/>
              <a:gd name="connsiteX7" fmla="*/ 2682240 w 2905760"/>
              <a:gd name="connsiteY7" fmla="*/ 467360 h 467360"/>
              <a:gd name="connsiteX8" fmla="*/ 2641600 w 2905760"/>
              <a:gd name="connsiteY8" fmla="*/ 426720 h 467360"/>
              <a:gd name="connsiteX9" fmla="*/ 2682240 w 2905760"/>
              <a:gd name="connsiteY9" fmla="*/ 386080 h 467360"/>
              <a:gd name="connsiteX10" fmla="*/ 2489200 w 2905760"/>
              <a:gd name="connsiteY10" fmla="*/ 386080 h 467360"/>
              <a:gd name="connsiteX11" fmla="*/ 2529840 w 2905760"/>
              <a:gd name="connsiteY11" fmla="*/ 426720 h 467360"/>
              <a:gd name="connsiteX12" fmla="*/ 2489200 w 2905760"/>
              <a:gd name="connsiteY12" fmla="*/ 467360 h 467360"/>
              <a:gd name="connsiteX13" fmla="*/ 2448560 w 2905760"/>
              <a:gd name="connsiteY13" fmla="*/ 426720 h 467360"/>
              <a:gd name="connsiteX14" fmla="*/ 2489200 w 2905760"/>
              <a:gd name="connsiteY14" fmla="*/ 386080 h 467360"/>
              <a:gd name="connsiteX15" fmla="*/ 2306320 w 2905760"/>
              <a:gd name="connsiteY15" fmla="*/ 386080 h 467360"/>
              <a:gd name="connsiteX16" fmla="*/ 2346960 w 2905760"/>
              <a:gd name="connsiteY16" fmla="*/ 426720 h 467360"/>
              <a:gd name="connsiteX17" fmla="*/ 2306320 w 2905760"/>
              <a:gd name="connsiteY17" fmla="*/ 467360 h 467360"/>
              <a:gd name="connsiteX18" fmla="*/ 2265680 w 2905760"/>
              <a:gd name="connsiteY18" fmla="*/ 426720 h 467360"/>
              <a:gd name="connsiteX19" fmla="*/ 2306320 w 2905760"/>
              <a:gd name="connsiteY19" fmla="*/ 386080 h 467360"/>
              <a:gd name="connsiteX20" fmla="*/ 2113280 w 2905760"/>
              <a:gd name="connsiteY20" fmla="*/ 386080 h 467360"/>
              <a:gd name="connsiteX21" fmla="*/ 2153920 w 2905760"/>
              <a:gd name="connsiteY21" fmla="*/ 426720 h 467360"/>
              <a:gd name="connsiteX22" fmla="*/ 2113280 w 2905760"/>
              <a:gd name="connsiteY22" fmla="*/ 467360 h 467360"/>
              <a:gd name="connsiteX23" fmla="*/ 2072640 w 2905760"/>
              <a:gd name="connsiteY23" fmla="*/ 426720 h 467360"/>
              <a:gd name="connsiteX24" fmla="*/ 2113280 w 2905760"/>
              <a:gd name="connsiteY24" fmla="*/ 386080 h 467360"/>
              <a:gd name="connsiteX25" fmla="*/ 1930400 w 2905760"/>
              <a:gd name="connsiteY25" fmla="*/ 386080 h 467360"/>
              <a:gd name="connsiteX26" fmla="*/ 1971040 w 2905760"/>
              <a:gd name="connsiteY26" fmla="*/ 426720 h 467360"/>
              <a:gd name="connsiteX27" fmla="*/ 1930400 w 2905760"/>
              <a:gd name="connsiteY27" fmla="*/ 467360 h 467360"/>
              <a:gd name="connsiteX28" fmla="*/ 1889760 w 2905760"/>
              <a:gd name="connsiteY28" fmla="*/ 426720 h 467360"/>
              <a:gd name="connsiteX29" fmla="*/ 1930400 w 2905760"/>
              <a:gd name="connsiteY29" fmla="*/ 386080 h 467360"/>
              <a:gd name="connsiteX30" fmla="*/ 1737360 w 2905760"/>
              <a:gd name="connsiteY30" fmla="*/ 386080 h 467360"/>
              <a:gd name="connsiteX31" fmla="*/ 1778000 w 2905760"/>
              <a:gd name="connsiteY31" fmla="*/ 426720 h 467360"/>
              <a:gd name="connsiteX32" fmla="*/ 1737360 w 2905760"/>
              <a:gd name="connsiteY32" fmla="*/ 467360 h 467360"/>
              <a:gd name="connsiteX33" fmla="*/ 1696720 w 2905760"/>
              <a:gd name="connsiteY33" fmla="*/ 426720 h 467360"/>
              <a:gd name="connsiteX34" fmla="*/ 1737360 w 2905760"/>
              <a:gd name="connsiteY34" fmla="*/ 386080 h 467360"/>
              <a:gd name="connsiteX35" fmla="*/ 1554480 w 2905760"/>
              <a:gd name="connsiteY35" fmla="*/ 386080 h 467360"/>
              <a:gd name="connsiteX36" fmla="*/ 1595120 w 2905760"/>
              <a:gd name="connsiteY36" fmla="*/ 426720 h 467360"/>
              <a:gd name="connsiteX37" fmla="*/ 1554480 w 2905760"/>
              <a:gd name="connsiteY37" fmla="*/ 467360 h 467360"/>
              <a:gd name="connsiteX38" fmla="*/ 1513840 w 2905760"/>
              <a:gd name="connsiteY38" fmla="*/ 426720 h 467360"/>
              <a:gd name="connsiteX39" fmla="*/ 1554480 w 2905760"/>
              <a:gd name="connsiteY39" fmla="*/ 386080 h 467360"/>
              <a:gd name="connsiteX40" fmla="*/ 1351280 w 2905760"/>
              <a:gd name="connsiteY40" fmla="*/ 386080 h 467360"/>
              <a:gd name="connsiteX41" fmla="*/ 1391920 w 2905760"/>
              <a:gd name="connsiteY41" fmla="*/ 426720 h 467360"/>
              <a:gd name="connsiteX42" fmla="*/ 1351280 w 2905760"/>
              <a:gd name="connsiteY42" fmla="*/ 467360 h 467360"/>
              <a:gd name="connsiteX43" fmla="*/ 1310640 w 2905760"/>
              <a:gd name="connsiteY43" fmla="*/ 426720 h 467360"/>
              <a:gd name="connsiteX44" fmla="*/ 1351280 w 2905760"/>
              <a:gd name="connsiteY44" fmla="*/ 386080 h 467360"/>
              <a:gd name="connsiteX45" fmla="*/ 1168400 w 2905760"/>
              <a:gd name="connsiteY45" fmla="*/ 386080 h 467360"/>
              <a:gd name="connsiteX46" fmla="*/ 1209040 w 2905760"/>
              <a:gd name="connsiteY46" fmla="*/ 426720 h 467360"/>
              <a:gd name="connsiteX47" fmla="*/ 1168400 w 2905760"/>
              <a:gd name="connsiteY47" fmla="*/ 467360 h 467360"/>
              <a:gd name="connsiteX48" fmla="*/ 1127760 w 2905760"/>
              <a:gd name="connsiteY48" fmla="*/ 426720 h 467360"/>
              <a:gd name="connsiteX49" fmla="*/ 1168400 w 2905760"/>
              <a:gd name="connsiteY49" fmla="*/ 386080 h 467360"/>
              <a:gd name="connsiteX50" fmla="*/ 975360 w 2905760"/>
              <a:gd name="connsiteY50" fmla="*/ 386080 h 467360"/>
              <a:gd name="connsiteX51" fmla="*/ 1016000 w 2905760"/>
              <a:gd name="connsiteY51" fmla="*/ 426720 h 467360"/>
              <a:gd name="connsiteX52" fmla="*/ 975360 w 2905760"/>
              <a:gd name="connsiteY52" fmla="*/ 467360 h 467360"/>
              <a:gd name="connsiteX53" fmla="*/ 934720 w 2905760"/>
              <a:gd name="connsiteY53" fmla="*/ 426720 h 467360"/>
              <a:gd name="connsiteX54" fmla="*/ 975360 w 2905760"/>
              <a:gd name="connsiteY54" fmla="*/ 386080 h 467360"/>
              <a:gd name="connsiteX55" fmla="*/ 792480 w 2905760"/>
              <a:gd name="connsiteY55" fmla="*/ 386080 h 467360"/>
              <a:gd name="connsiteX56" fmla="*/ 833120 w 2905760"/>
              <a:gd name="connsiteY56" fmla="*/ 426720 h 467360"/>
              <a:gd name="connsiteX57" fmla="*/ 792480 w 2905760"/>
              <a:gd name="connsiteY57" fmla="*/ 467360 h 467360"/>
              <a:gd name="connsiteX58" fmla="*/ 751840 w 2905760"/>
              <a:gd name="connsiteY58" fmla="*/ 426720 h 467360"/>
              <a:gd name="connsiteX59" fmla="*/ 792480 w 2905760"/>
              <a:gd name="connsiteY59" fmla="*/ 386080 h 467360"/>
              <a:gd name="connsiteX60" fmla="*/ 599440 w 2905760"/>
              <a:gd name="connsiteY60" fmla="*/ 386080 h 467360"/>
              <a:gd name="connsiteX61" fmla="*/ 640080 w 2905760"/>
              <a:gd name="connsiteY61" fmla="*/ 426720 h 467360"/>
              <a:gd name="connsiteX62" fmla="*/ 599440 w 2905760"/>
              <a:gd name="connsiteY62" fmla="*/ 467360 h 467360"/>
              <a:gd name="connsiteX63" fmla="*/ 558800 w 2905760"/>
              <a:gd name="connsiteY63" fmla="*/ 426720 h 467360"/>
              <a:gd name="connsiteX64" fmla="*/ 599440 w 2905760"/>
              <a:gd name="connsiteY64" fmla="*/ 386080 h 467360"/>
              <a:gd name="connsiteX65" fmla="*/ 416560 w 2905760"/>
              <a:gd name="connsiteY65" fmla="*/ 386080 h 467360"/>
              <a:gd name="connsiteX66" fmla="*/ 457200 w 2905760"/>
              <a:gd name="connsiteY66" fmla="*/ 426720 h 467360"/>
              <a:gd name="connsiteX67" fmla="*/ 416560 w 2905760"/>
              <a:gd name="connsiteY67" fmla="*/ 467360 h 467360"/>
              <a:gd name="connsiteX68" fmla="*/ 375920 w 2905760"/>
              <a:gd name="connsiteY68" fmla="*/ 426720 h 467360"/>
              <a:gd name="connsiteX69" fmla="*/ 416560 w 2905760"/>
              <a:gd name="connsiteY69" fmla="*/ 386080 h 467360"/>
              <a:gd name="connsiteX70" fmla="*/ 223520 w 2905760"/>
              <a:gd name="connsiteY70" fmla="*/ 386080 h 467360"/>
              <a:gd name="connsiteX71" fmla="*/ 264160 w 2905760"/>
              <a:gd name="connsiteY71" fmla="*/ 426720 h 467360"/>
              <a:gd name="connsiteX72" fmla="*/ 223520 w 2905760"/>
              <a:gd name="connsiteY72" fmla="*/ 467360 h 467360"/>
              <a:gd name="connsiteX73" fmla="*/ 182880 w 2905760"/>
              <a:gd name="connsiteY73" fmla="*/ 426720 h 467360"/>
              <a:gd name="connsiteX74" fmla="*/ 223520 w 2905760"/>
              <a:gd name="connsiteY74" fmla="*/ 386080 h 467360"/>
              <a:gd name="connsiteX75" fmla="*/ 40640 w 2905760"/>
              <a:gd name="connsiteY75" fmla="*/ 386080 h 467360"/>
              <a:gd name="connsiteX76" fmla="*/ 81280 w 2905760"/>
              <a:gd name="connsiteY76" fmla="*/ 426720 h 467360"/>
              <a:gd name="connsiteX77" fmla="*/ 40640 w 2905760"/>
              <a:gd name="connsiteY77" fmla="*/ 467360 h 467360"/>
              <a:gd name="connsiteX78" fmla="*/ 0 w 2905760"/>
              <a:gd name="connsiteY78" fmla="*/ 426720 h 467360"/>
              <a:gd name="connsiteX79" fmla="*/ 40640 w 2905760"/>
              <a:gd name="connsiteY79" fmla="*/ 386080 h 467360"/>
              <a:gd name="connsiteX80" fmla="*/ 2865120 w 2905760"/>
              <a:gd name="connsiteY80" fmla="*/ 193040 h 467360"/>
              <a:gd name="connsiteX81" fmla="*/ 2905760 w 2905760"/>
              <a:gd name="connsiteY81" fmla="*/ 233680 h 467360"/>
              <a:gd name="connsiteX82" fmla="*/ 2865120 w 2905760"/>
              <a:gd name="connsiteY82" fmla="*/ 274320 h 467360"/>
              <a:gd name="connsiteX83" fmla="*/ 2824480 w 2905760"/>
              <a:gd name="connsiteY83" fmla="*/ 233680 h 467360"/>
              <a:gd name="connsiteX84" fmla="*/ 2865120 w 2905760"/>
              <a:gd name="connsiteY84" fmla="*/ 193040 h 467360"/>
              <a:gd name="connsiteX85" fmla="*/ 2682240 w 2905760"/>
              <a:gd name="connsiteY85" fmla="*/ 193040 h 467360"/>
              <a:gd name="connsiteX86" fmla="*/ 2722880 w 2905760"/>
              <a:gd name="connsiteY86" fmla="*/ 233680 h 467360"/>
              <a:gd name="connsiteX87" fmla="*/ 2682240 w 2905760"/>
              <a:gd name="connsiteY87" fmla="*/ 274320 h 467360"/>
              <a:gd name="connsiteX88" fmla="*/ 2641600 w 2905760"/>
              <a:gd name="connsiteY88" fmla="*/ 233680 h 467360"/>
              <a:gd name="connsiteX89" fmla="*/ 2682240 w 2905760"/>
              <a:gd name="connsiteY89" fmla="*/ 193040 h 467360"/>
              <a:gd name="connsiteX90" fmla="*/ 2489200 w 2905760"/>
              <a:gd name="connsiteY90" fmla="*/ 193040 h 467360"/>
              <a:gd name="connsiteX91" fmla="*/ 2529840 w 2905760"/>
              <a:gd name="connsiteY91" fmla="*/ 233680 h 467360"/>
              <a:gd name="connsiteX92" fmla="*/ 2489200 w 2905760"/>
              <a:gd name="connsiteY92" fmla="*/ 274320 h 467360"/>
              <a:gd name="connsiteX93" fmla="*/ 2448560 w 2905760"/>
              <a:gd name="connsiteY93" fmla="*/ 233680 h 467360"/>
              <a:gd name="connsiteX94" fmla="*/ 2489200 w 2905760"/>
              <a:gd name="connsiteY94" fmla="*/ 193040 h 467360"/>
              <a:gd name="connsiteX95" fmla="*/ 2306320 w 2905760"/>
              <a:gd name="connsiteY95" fmla="*/ 193040 h 467360"/>
              <a:gd name="connsiteX96" fmla="*/ 2346960 w 2905760"/>
              <a:gd name="connsiteY96" fmla="*/ 233680 h 467360"/>
              <a:gd name="connsiteX97" fmla="*/ 2306320 w 2905760"/>
              <a:gd name="connsiteY97" fmla="*/ 274320 h 467360"/>
              <a:gd name="connsiteX98" fmla="*/ 2265680 w 2905760"/>
              <a:gd name="connsiteY98" fmla="*/ 233680 h 467360"/>
              <a:gd name="connsiteX99" fmla="*/ 2306320 w 2905760"/>
              <a:gd name="connsiteY99" fmla="*/ 193040 h 467360"/>
              <a:gd name="connsiteX100" fmla="*/ 2113280 w 2905760"/>
              <a:gd name="connsiteY100" fmla="*/ 193040 h 467360"/>
              <a:gd name="connsiteX101" fmla="*/ 2153920 w 2905760"/>
              <a:gd name="connsiteY101" fmla="*/ 233680 h 467360"/>
              <a:gd name="connsiteX102" fmla="*/ 2113280 w 2905760"/>
              <a:gd name="connsiteY102" fmla="*/ 274320 h 467360"/>
              <a:gd name="connsiteX103" fmla="*/ 2072640 w 2905760"/>
              <a:gd name="connsiteY103" fmla="*/ 233680 h 467360"/>
              <a:gd name="connsiteX104" fmla="*/ 2113280 w 2905760"/>
              <a:gd name="connsiteY104" fmla="*/ 193040 h 467360"/>
              <a:gd name="connsiteX105" fmla="*/ 1930400 w 2905760"/>
              <a:gd name="connsiteY105" fmla="*/ 193040 h 467360"/>
              <a:gd name="connsiteX106" fmla="*/ 1971040 w 2905760"/>
              <a:gd name="connsiteY106" fmla="*/ 233680 h 467360"/>
              <a:gd name="connsiteX107" fmla="*/ 1930400 w 2905760"/>
              <a:gd name="connsiteY107" fmla="*/ 274320 h 467360"/>
              <a:gd name="connsiteX108" fmla="*/ 1889760 w 2905760"/>
              <a:gd name="connsiteY108" fmla="*/ 233680 h 467360"/>
              <a:gd name="connsiteX109" fmla="*/ 1930400 w 2905760"/>
              <a:gd name="connsiteY109" fmla="*/ 193040 h 467360"/>
              <a:gd name="connsiteX110" fmla="*/ 1737360 w 2905760"/>
              <a:gd name="connsiteY110" fmla="*/ 193040 h 467360"/>
              <a:gd name="connsiteX111" fmla="*/ 1778000 w 2905760"/>
              <a:gd name="connsiteY111" fmla="*/ 233680 h 467360"/>
              <a:gd name="connsiteX112" fmla="*/ 1737360 w 2905760"/>
              <a:gd name="connsiteY112" fmla="*/ 274320 h 467360"/>
              <a:gd name="connsiteX113" fmla="*/ 1696720 w 2905760"/>
              <a:gd name="connsiteY113" fmla="*/ 233680 h 467360"/>
              <a:gd name="connsiteX114" fmla="*/ 1737360 w 2905760"/>
              <a:gd name="connsiteY114" fmla="*/ 193040 h 467360"/>
              <a:gd name="connsiteX115" fmla="*/ 1554480 w 2905760"/>
              <a:gd name="connsiteY115" fmla="*/ 193040 h 467360"/>
              <a:gd name="connsiteX116" fmla="*/ 1595120 w 2905760"/>
              <a:gd name="connsiteY116" fmla="*/ 233680 h 467360"/>
              <a:gd name="connsiteX117" fmla="*/ 1554480 w 2905760"/>
              <a:gd name="connsiteY117" fmla="*/ 274320 h 467360"/>
              <a:gd name="connsiteX118" fmla="*/ 1513840 w 2905760"/>
              <a:gd name="connsiteY118" fmla="*/ 233680 h 467360"/>
              <a:gd name="connsiteX119" fmla="*/ 1554480 w 2905760"/>
              <a:gd name="connsiteY119" fmla="*/ 193040 h 467360"/>
              <a:gd name="connsiteX120" fmla="*/ 1351280 w 2905760"/>
              <a:gd name="connsiteY120" fmla="*/ 193040 h 467360"/>
              <a:gd name="connsiteX121" fmla="*/ 1391920 w 2905760"/>
              <a:gd name="connsiteY121" fmla="*/ 233680 h 467360"/>
              <a:gd name="connsiteX122" fmla="*/ 1351280 w 2905760"/>
              <a:gd name="connsiteY122" fmla="*/ 274320 h 467360"/>
              <a:gd name="connsiteX123" fmla="*/ 1310640 w 2905760"/>
              <a:gd name="connsiteY123" fmla="*/ 233680 h 467360"/>
              <a:gd name="connsiteX124" fmla="*/ 1351280 w 2905760"/>
              <a:gd name="connsiteY124" fmla="*/ 193040 h 467360"/>
              <a:gd name="connsiteX125" fmla="*/ 1168400 w 2905760"/>
              <a:gd name="connsiteY125" fmla="*/ 193040 h 467360"/>
              <a:gd name="connsiteX126" fmla="*/ 1209040 w 2905760"/>
              <a:gd name="connsiteY126" fmla="*/ 233680 h 467360"/>
              <a:gd name="connsiteX127" fmla="*/ 1168400 w 2905760"/>
              <a:gd name="connsiteY127" fmla="*/ 274320 h 467360"/>
              <a:gd name="connsiteX128" fmla="*/ 1127760 w 2905760"/>
              <a:gd name="connsiteY128" fmla="*/ 233680 h 467360"/>
              <a:gd name="connsiteX129" fmla="*/ 1168400 w 2905760"/>
              <a:gd name="connsiteY129" fmla="*/ 193040 h 467360"/>
              <a:gd name="connsiteX130" fmla="*/ 975360 w 2905760"/>
              <a:gd name="connsiteY130" fmla="*/ 193040 h 467360"/>
              <a:gd name="connsiteX131" fmla="*/ 1016000 w 2905760"/>
              <a:gd name="connsiteY131" fmla="*/ 233680 h 467360"/>
              <a:gd name="connsiteX132" fmla="*/ 975360 w 2905760"/>
              <a:gd name="connsiteY132" fmla="*/ 274320 h 467360"/>
              <a:gd name="connsiteX133" fmla="*/ 934720 w 2905760"/>
              <a:gd name="connsiteY133" fmla="*/ 233680 h 467360"/>
              <a:gd name="connsiteX134" fmla="*/ 975360 w 2905760"/>
              <a:gd name="connsiteY134" fmla="*/ 193040 h 467360"/>
              <a:gd name="connsiteX135" fmla="*/ 792480 w 2905760"/>
              <a:gd name="connsiteY135" fmla="*/ 193040 h 467360"/>
              <a:gd name="connsiteX136" fmla="*/ 833120 w 2905760"/>
              <a:gd name="connsiteY136" fmla="*/ 233680 h 467360"/>
              <a:gd name="connsiteX137" fmla="*/ 792480 w 2905760"/>
              <a:gd name="connsiteY137" fmla="*/ 274320 h 467360"/>
              <a:gd name="connsiteX138" fmla="*/ 751840 w 2905760"/>
              <a:gd name="connsiteY138" fmla="*/ 233680 h 467360"/>
              <a:gd name="connsiteX139" fmla="*/ 792480 w 2905760"/>
              <a:gd name="connsiteY139" fmla="*/ 193040 h 467360"/>
              <a:gd name="connsiteX140" fmla="*/ 599440 w 2905760"/>
              <a:gd name="connsiteY140" fmla="*/ 193040 h 467360"/>
              <a:gd name="connsiteX141" fmla="*/ 640080 w 2905760"/>
              <a:gd name="connsiteY141" fmla="*/ 233680 h 467360"/>
              <a:gd name="connsiteX142" fmla="*/ 599440 w 2905760"/>
              <a:gd name="connsiteY142" fmla="*/ 274320 h 467360"/>
              <a:gd name="connsiteX143" fmla="*/ 558800 w 2905760"/>
              <a:gd name="connsiteY143" fmla="*/ 233680 h 467360"/>
              <a:gd name="connsiteX144" fmla="*/ 599440 w 2905760"/>
              <a:gd name="connsiteY144" fmla="*/ 193040 h 467360"/>
              <a:gd name="connsiteX145" fmla="*/ 416560 w 2905760"/>
              <a:gd name="connsiteY145" fmla="*/ 193040 h 467360"/>
              <a:gd name="connsiteX146" fmla="*/ 457200 w 2905760"/>
              <a:gd name="connsiteY146" fmla="*/ 233680 h 467360"/>
              <a:gd name="connsiteX147" fmla="*/ 416560 w 2905760"/>
              <a:gd name="connsiteY147" fmla="*/ 274320 h 467360"/>
              <a:gd name="connsiteX148" fmla="*/ 375920 w 2905760"/>
              <a:gd name="connsiteY148" fmla="*/ 233680 h 467360"/>
              <a:gd name="connsiteX149" fmla="*/ 416560 w 2905760"/>
              <a:gd name="connsiteY149" fmla="*/ 193040 h 467360"/>
              <a:gd name="connsiteX150" fmla="*/ 223520 w 2905760"/>
              <a:gd name="connsiteY150" fmla="*/ 193040 h 467360"/>
              <a:gd name="connsiteX151" fmla="*/ 264160 w 2905760"/>
              <a:gd name="connsiteY151" fmla="*/ 233680 h 467360"/>
              <a:gd name="connsiteX152" fmla="*/ 223520 w 2905760"/>
              <a:gd name="connsiteY152" fmla="*/ 274320 h 467360"/>
              <a:gd name="connsiteX153" fmla="*/ 182880 w 2905760"/>
              <a:gd name="connsiteY153" fmla="*/ 233680 h 467360"/>
              <a:gd name="connsiteX154" fmla="*/ 223520 w 2905760"/>
              <a:gd name="connsiteY154" fmla="*/ 193040 h 467360"/>
              <a:gd name="connsiteX155" fmla="*/ 40640 w 2905760"/>
              <a:gd name="connsiteY155" fmla="*/ 193040 h 467360"/>
              <a:gd name="connsiteX156" fmla="*/ 81280 w 2905760"/>
              <a:gd name="connsiteY156" fmla="*/ 233680 h 467360"/>
              <a:gd name="connsiteX157" fmla="*/ 40640 w 2905760"/>
              <a:gd name="connsiteY157" fmla="*/ 274320 h 467360"/>
              <a:gd name="connsiteX158" fmla="*/ 0 w 2905760"/>
              <a:gd name="connsiteY158" fmla="*/ 233680 h 467360"/>
              <a:gd name="connsiteX159" fmla="*/ 40640 w 2905760"/>
              <a:gd name="connsiteY159" fmla="*/ 193040 h 467360"/>
              <a:gd name="connsiteX160" fmla="*/ 2865120 w 2905760"/>
              <a:gd name="connsiteY160" fmla="*/ 0 h 467360"/>
              <a:gd name="connsiteX161" fmla="*/ 2905760 w 2905760"/>
              <a:gd name="connsiteY161" fmla="*/ 40640 h 467360"/>
              <a:gd name="connsiteX162" fmla="*/ 2865120 w 2905760"/>
              <a:gd name="connsiteY162" fmla="*/ 81280 h 467360"/>
              <a:gd name="connsiteX163" fmla="*/ 2824480 w 2905760"/>
              <a:gd name="connsiteY163" fmla="*/ 40640 h 467360"/>
              <a:gd name="connsiteX164" fmla="*/ 2865120 w 2905760"/>
              <a:gd name="connsiteY164" fmla="*/ 0 h 467360"/>
              <a:gd name="connsiteX165" fmla="*/ 2682240 w 2905760"/>
              <a:gd name="connsiteY165" fmla="*/ 0 h 467360"/>
              <a:gd name="connsiteX166" fmla="*/ 2722880 w 2905760"/>
              <a:gd name="connsiteY166" fmla="*/ 40640 h 467360"/>
              <a:gd name="connsiteX167" fmla="*/ 2682240 w 2905760"/>
              <a:gd name="connsiteY167" fmla="*/ 81280 h 467360"/>
              <a:gd name="connsiteX168" fmla="*/ 2641600 w 2905760"/>
              <a:gd name="connsiteY168" fmla="*/ 40640 h 467360"/>
              <a:gd name="connsiteX169" fmla="*/ 2682240 w 2905760"/>
              <a:gd name="connsiteY169" fmla="*/ 0 h 467360"/>
              <a:gd name="connsiteX170" fmla="*/ 2489200 w 2905760"/>
              <a:gd name="connsiteY170" fmla="*/ 0 h 467360"/>
              <a:gd name="connsiteX171" fmla="*/ 2529840 w 2905760"/>
              <a:gd name="connsiteY171" fmla="*/ 40640 h 467360"/>
              <a:gd name="connsiteX172" fmla="*/ 2489200 w 2905760"/>
              <a:gd name="connsiteY172" fmla="*/ 81280 h 467360"/>
              <a:gd name="connsiteX173" fmla="*/ 2448560 w 2905760"/>
              <a:gd name="connsiteY173" fmla="*/ 40640 h 467360"/>
              <a:gd name="connsiteX174" fmla="*/ 2489200 w 2905760"/>
              <a:gd name="connsiteY174" fmla="*/ 0 h 467360"/>
              <a:gd name="connsiteX175" fmla="*/ 2306320 w 2905760"/>
              <a:gd name="connsiteY175" fmla="*/ 0 h 467360"/>
              <a:gd name="connsiteX176" fmla="*/ 2346960 w 2905760"/>
              <a:gd name="connsiteY176" fmla="*/ 40640 h 467360"/>
              <a:gd name="connsiteX177" fmla="*/ 2306320 w 2905760"/>
              <a:gd name="connsiteY177" fmla="*/ 81280 h 467360"/>
              <a:gd name="connsiteX178" fmla="*/ 2265680 w 2905760"/>
              <a:gd name="connsiteY178" fmla="*/ 40640 h 467360"/>
              <a:gd name="connsiteX179" fmla="*/ 2306320 w 2905760"/>
              <a:gd name="connsiteY179" fmla="*/ 0 h 467360"/>
              <a:gd name="connsiteX180" fmla="*/ 2113280 w 2905760"/>
              <a:gd name="connsiteY180" fmla="*/ 0 h 467360"/>
              <a:gd name="connsiteX181" fmla="*/ 2153920 w 2905760"/>
              <a:gd name="connsiteY181" fmla="*/ 40640 h 467360"/>
              <a:gd name="connsiteX182" fmla="*/ 2113280 w 2905760"/>
              <a:gd name="connsiteY182" fmla="*/ 81280 h 467360"/>
              <a:gd name="connsiteX183" fmla="*/ 2072640 w 2905760"/>
              <a:gd name="connsiteY183" fmla="*/ 40640 h 467360"/>
              <a:gd name="connsiteX184" fmla="*/ 2113280 w 2905760"/>
              <a:gd name="connsiteY184" fmla="*/ 0 h 467360"/>
              <a:gd name="connsiteX185" fmla="*/ 1930400 w 2905760"/>
              <a:gd name="connsiteY185" fmla="*/ 0 h 467360"/>
              <a:gd name="connsiteX186" fmla="*/ 1971040 w 2905760"/>
              <a:gd name="connsiteY186" fmla="*/ 40640 h 467360"/>
              <a:gd name="connsiteX187" fmla="*/ 1930400 w 2905760"/>
              <a:gd name="connsiteY187" fmla="*/ 81280 h 467360"/>
              <a:gd name="connsiteX188" fmla="*/ 1889760 w 2905760"/>
              <a:gd name="connsiteY188" fmla="*/ 40640 h 467360"/>
              <a:gd name="connsiteX189" fmla="*/ 1930400 w 2905760"/>
              <a:gd name="connsiteY189" fmla="*/ 0 h 467360"/>
              <a:gd name="connsiteX190" fmla="*/ 1737360 w 2905760"/>
              <a:gd name="connsiteY190" fmla="*/ 0 h 467360"/>
              <a:gd name="connsiteX191" fmla="*/ 1778000 w 2905760"/>
              <a:gd name="connsiteY191" fmla="*/ 40640 h 467360"/>
              <a:gd name="connsiteX192" fmla="*/ 1737360 w 2905760"/>
              <a:gd name="connsiteY192" fmla="*/ 81280 h 467360"/>
              <a:gd name="connsiteX193" fmla="*/ 1696720 w 2905760"/>
              <a:gd name="connsiteY193" fmla="*/ 40640 h 467360"/>
              <a:gd name="connsiteX194" fmla="*/ 1737360 w 2905760"/>
              <a:gd name="connsiteY194" fmla="*/ 0 h 467360"/>
              <a:gd name="connsiteX195" fmla="*/ 1554480 w 2905760"/>
              <a:gd name="connsiteY195" fmla="*/ 0 h 467360"/>
              <a:gd name="connsiteX196" fmla="*/ 1595120 w 2905760"/>
              <a:gd name="connsiteY196" fmla="*/ 40640 h 467360"/>
              <a:gd name="connsiteX197" fmla="*/ 1554480 w 2905760"/>
              <a:gd name="connsiteY197" fmla="*/ 81280 h 467360"/>
              <a:gd name="connsiteX198" fmla="*/ 1513840 w 2905760"/>
              <a:gd name="connsiteY198" fmla="*/ 40640 h 467360"/>
              <a:gd name="connsiteX199" fmla="*/ 1554480 w 2905760"/>
              <a:gd name="connsiteY199" fmla="*/ 0 h 467360"/>
              <a:gd name="connsiteX200" fmla="*/ 1351280 w 2905760"/>
              <a:gd name="connsiteY200" fmla="*/ 0 h 467360"/>
              <a:gd name="connsiteX201" fmla="*/ 1391920 w 2905760"/>
              <a:gd name="connsiteY201" fmla="*/ 40640 h 467360"/>
              <a:gd name="connsiteX202" fmla="*/ 1351280 w 2905760"/>
              <a:gd name="connsiteY202" fmla="*/ 81280 h 467360"/>
              <a:gd name="connsiteX203" fmla="*/ 1310640 w 2905760"/>
              <a:gd name="connsiteY203" fmla="*/ 40640 h 467360"/>
              <a:gd name="connsiteX204" fmla="*/ 1351280 w 2905760"/>
              <a:gd name="connsiteY204" fmla="*/ 0 h 467360"/>
              <a:gd name="connsiteX205" fmla="*/ 1168400 w 2905760"/>
              <a:gd name="connsiteY205" fmla="*/ 0 h 467360"/>
              <a:gd name="connsiteX206" fmla="*/ 1209040 w 2905760"/>
              <a:gd name="connsiteY206" fmla="*/ 40640 h 467360"/>
              <a:gd name="connsiteX207" fmla="*/ 1168400 w 2905760"/>
              <a:gd name="connsiteY207" fmla="*/ 81280 h 467360"/>
              <a:gd name="connsiteX208" fmla="*/ 1127760 w 2905760"/>
              <a:gd name="connsiteY208" fmla="*/ 40640 h 467360"/>
              <a:gd name="connsiteX209" fmla="*/ 1168400 w 2905760"/>
              <a:gd name="connsiteY209" fmla="*/ 0 h 467360"/>
              <a:gd name="connsiteX210" fmla="*/ 975360 w 2905760"/>
              <a:gd name="connsiteY210" fmla="*/ 0 h 467360"/>
              <a:gd name="connsiteX211" fmla="*/ 1016000 w 2905760"/>
              <a:gd name="connsiteY211" fmla="*/ 40640 h 467360"/>
              <a:gd name="connsiteX212" fmla="*/ 975360 w 2905760"/>
              <a:gd name="connsiteY212" fmla="*/ 81280 h 467360"/>
              <a:gd name="connsiteX213" fmla="*/ 934720 w 2905760"/>
              <a:gd name="connsiteY213" fmla="*/ 40640 h 467360"/>
              <a:gd name="connsiteX214" fmla="*/ 975360 w 2905760"/>
              <a:gd name="connsiteY214" fmla="*/ 0 h 467360"/>
              <a:gd name="connsiteX215" fmla="*/ 792480 w 2905760"/>
              <a:gd name="connsiteY215" fmla="*/ 0 h 467360"/>
              <a:gd name="connsiteX216" fmla="*/ 833120 w 2905760"/>
              <a:gd name="connsiteY216" fmla="*/ 40640 h 467360"/>
              <a:gd name="connsiteX217" fmla="*/ 792480 w 2905760"/>
              <a:gd name="connsiteY217" fmla="*/ 81280 h 467360"/>
              <a:gd name="connsiteX218" fmla="*/ 751840 w 2905760"/>
              <a:gd name="connsiteY218" fmla="*/ 40640 h 467360"/>
              <a:gd name="connsiteX219" fmla="*/ 792480 w 2905760"/>
              <a:gd name="connsiteY219" fmla="*/ 0 h 467360"/>
              <a:gd name="connsiteX220" fmla="*/ 599440 w 2905760"/>
              <a:gd name="connsiteY220" fmla="*/ 0 h 467360"/>
              <a:gd name="connsiteX221" fmla="*/ 640080 w 2905760"/>
              <a:gd name="connsiteY221" fmla="*/ 40640 h 467360"/>
              <a:gd name="connsiteX222" fmla="*/ 599440 w 2905760"/>
              <a:gd name="connsiteY222" fmla="*/ 81280 h 467360"/>
              <a:gd name="connsiteX223" fmla="*/ 558800 w 2905760"/>
              <a:gd name="connsiteY223" fmla="*/ 40640 h 467360"/>
              <a:gd name="connsiteX224" fmla="*/ 599440 w 2905760"/>
              <a:gd name="connsiteY224" fmla="*/ 0 h 467360"/>
              <a:gd name="connsiteX225" fmla="*/ 416560 w 2905760"/>
              <a:gd name="connsiteY225" fmla="*/ 0 h 467360"/>
              <a:gd name="connsiteX226" fmla="*/ 457200 w 2905760"/>
              <a:gd name="connsiteY226" fmla="*/ 40640 h 467360"/>
              <a:gd name="connsiteX227" fmla="*/ 416560 w 2905760"/>
              <a:gd name="connsiteY227" fmla="*/ 81280 h 467360"/>
              <a:gd name="connsiteX228" fmla="*/ 375920 w 2905760"/>
              <a:gd name="connsiteY228" fmla="*/ 40640 h 467360"/>
              <a:gd name="connsiteX229" fmla="*/ 416560 w 2905760"/>
              <a:gd name="connsiteY229" fmla="*/ 0 h 467360"/>
              <a:gd name="connsiteX230" fmla="*/ 223520 w 2905760"/>
              <a:gd name="connsiteY230" fmla="*/ 0 h 467360"/>
              <a:gd name="connsiteX231" fmla="*/ 264160 w 2905760"/>
              <a:gd name="connsiteY231" fmla="*/ 40640 h 467360"/>
              <a:gd name="connsiteX232" fmla="*/ 223520 w 2905760"/>
              <a:gd name="connsiteY232" fmla="*/ 81280 h 467360"/>
              <a:gd name="connsiteX233" fmla="*/ 182880 w 2905760"/>
              <a:gd name="connsiteY233" fmla="*/ 40640 h 467360"/>
              <a:gd name="connsiteX234" fmla="*/ 223520 w 2905760"/>
              <a:gd name="connsiteY234" fmla="*/ 0 h 467360"/>
              <a:gd name="connsiteX235" fmla="*/ 40640 w 2905760"/>
              <a:gd name="connsiteY235" fmla="*/ 0 h 467360"/>
              <a:gd name="connsiteX236" fmla="*/ 81280 w 2905760"/>
              <a:gd name="connsiteY236" fmla="*/ 40640 h 467360"/>
              <a:gd name="connsiteX237" fmla="*/ 40640 w 2905760"/>
              <a:gd name="connsiteY237" fmla="*/ 81280 h 467360"/>
              <a:gd name="connsiteX238" fmla="*/ 0 w 2905760"/>
              <a:gd name="connsiteY238" fmla="*/ 40640 h 467360"/>
              <a:gd name="connsiteX239" fmla="*/ 40640 w 2905760"/>
              <a:gd name="connsiteY239" fmla="*/ 0 h 467360"/>
            </a:gdLst>
            <a:ahLst/>
            <a:cxnLst/>
            <a:rect l="l" t="t" r="r" b="b"/>
            <a:pathLst>
              <a:path w="2905760" h="467360">
                <a:moveTo>
                  <a:pt x="2865120" y="386080"/>
                </a:moveTo>
                <a:cubicBezTo>
                  <a:pt x="2887565" y="386080"/>
                  <a:pt x="2905760" y="404275"/>
                  <a:pt x="2905760" y="426720"/>
                </a:cubicBezTo>
                <a:cubicBezTo>
                  <a:pt x="2905760" y="449165"/>
                  <a:pt x="2887565" y="467360"/>
                  <a:pt x="2865120" y="467360"/>
                </a:cubicBezTo>
                <a:cubicBezTo>
                  <a:pt x="2842675" y="467360"/>
                  <a:pt x="2824480" y="449165"/>
                  <a:pt x="2824480" y="426720"/>
                </a:cubicBezTo>
                <a:cubicBezTo>
                  <a:pt x="2824480" y="404275"/>
                  <a:pt x="2842675" y="386080"/>
                  <a:pt x="2865120" y="386080"/>
                </a:cubicBezTo>
                <a:close/>
                <a:moveTo>
                  <a:pt x="2682240" y="386080"/>
                </a:moveTo>
                <a:cubicBezTo>
                  <a:pt x="2704685" y="386080"/>
                  <a:pt x="2722880" y="404275"/>
                  <a:pt x="2722880" y="426720"/>
                </a:cubicBezTo>
                <a:cubicBezTo>
                  <a:pt x="2722880" y="449165"/>
                  <a:pt x="2704685" y="467360"/>
                  <a:pt x="2682240" y="467360"/>
                </a:cubicBezTo>
                <a:cubicBezTo>
                  <a:pt x="2659795" y="467360"/>
                  <a:pt x="2641600" y="449165"/>
                  <a:pt x="2641600" y="426720"/>
                </a:cubicBezTo>
                <a:cubicBezTo>
                  <a:pt x="2641600" y="404275"/>
                  <a:pt x="2659795" y="386080"/>
                  <a:pt x="2682240" y="386080"/>
                </a:cubicBezTo>
                <a:close/>
                <a:moveTo>
                  <a:pt x="2489200" y="386080"/>
                </a:moveTo>
                <a:cubicBezTo>
                  <a:pt x="2511645" y="386080"/>
                  <a:pt x="2529840" y="404275"/>
                  <a:pt x="2529840" y="426720"/>
                </a:cubicBezTo>
                <a:cubicBezTo>
                  <a:pt x="2529840" y="449165"/>
                  <a:pt x="2511645" y="467360"/>
                  <a:pt x="2489200" y="467360"/>
                </a:cubicBezTo>
                <a:cubicBezTo>
                  <a:pt x="2466755" y="467360"/>
                  <a:pt x="2448560" y="449165"/>
                  <a:pt x="2448560" y="426720"/>
                </a:cubicBezTo>
                <a:cubicBezTo>
                  <a:pt x="2448560" y="404275"/>
                  <a:pt x="2466755" y="386080"/>
                  <a:pt x="2489200" y="386080"/>
                </a:cubicBezTo>
                <a:close/>
                <a:moveTo>
                  <a:pt x="2306320" y="386080"/>
                </a:moveTo>
                <a:cubicBezTo>
                  <a:pt x="2328765" y="386080"/>
                  <a:pt x="2346960" y="404275"/>
                  <a:pt x="2346960" y="426720"/>
                </a:cubicBezTo>
                <a:cubicBezTo>
                  <a:pt x="2346960" y="449165"/>
                  <a:pt x="2328765" y="467360"/>
                  <a:pt x="2306320" y="467360"/>
                </a:cubicBezTo>
                <a:cubicBezTo>
                  <a:pt x="2283875" y="467360"/>
                  <a:pt x="2265680" y="449165"/>
                  <a:pt x="2265680" y="426720"/>
                </a:cubicBezTo>
                <a:cubicBezTo>
                  <a:pt x="2265680" y="404275"/>
                  <a:pt x="2283875" y="386080"/>
                  <a:pt x="2306320" y="386080"/>
                </a:cubicBezTo>
                <a:close/>
                <a:moveTo>
                  <a:pt x="2113280" y="386080"/>
                </a:moveTo>
                <a:cubicBezTo>
                  <a:pt x="2135725" y="386080"/>
                  <a:pt x="2153920" y="404275"/>
                  <a:pt x="2153920" y="426720"/>
                </a:cubicBezTo>
                <a:cubicBezTo>
                  <a:pt x="2153920" y="449165"/>
                  <a:pt x="2135725" y="467360"/>
                  <a:pt x="2113280" y="467360"/>
                </a:cubicBezTo>
                <a:cubicBezTo>
                  <a:pt x="2090835" y="467360"/>
                  <a:pt x="2072640" y="449165"/>
                  <a:pt x="2072640" y="426720"/>
                </a:cubicBezTo>
                <a:cubicBezTo>
                  <a:pt x="2072640" y="404275"/>
                  <a:pt x="2090835" y="386080"/>
                  <a:pt x="2113280" y="386080"/>
                </a:cubicBezTo>
                <a:close/>
                <a:moveTo>
                  <a:pt x="1930400" y="386080"/>
                </a:moveTo>
                <a:cubicBezTo>
                  <a:pt x="1952845" y="386080"/>
                  <a:pt x="1971040" y="404275"/>
                  <a:pt x="1971040" y="426720"/>
                </a:cubicBezTo>
                <a:cubicBezTo>
                  <a:pt x="1971040" y="449165"/>
                  <a:pt x="1952845" y="467360"/>
                  <a:pt x="1930400" y="467360"/>
                </a:cubicBezTo>
                <a:cubicBezTo>
                  <a:pt x="1907955" y="467360"/>
                  <a:pt x="1889760" y="449165"/>
                  <a:pt x="1889760" y="426720"/>
                </a:cubicBezTo>
                <a:cubicBezTo>
                  <a:pt x="1889760" y="404275"/>
                  <a:pt x="1907955" y="386080"/>
                  <a:pt x="1930400" y="386080"/>
                </a:cubicBezTo>
                <a:close/>
                <a:moveTo>
                  <a:pt x="1737360" y="386080"/>
                </a:moveTo>
                <a:cubicBezTo>
                  <a:pt x="1759805" y="386080"/>
                  <a:pt x="1778000" y="404275"/>
                  <a:pt x="1778000" y="426720"/>
                </a:cubicBezTo>
                <a:cubicBezTo>
                  <a:pt x="1778000" y="449165"/>
                  <a:pt x="1759805" y="467360"/>
                  <a:pt x="1737360" y="467360"/>
                </a:cubicBezTo>
                <a:cubicBezTo>
                  <a:pt x="1714915" y="467360"/>
                  <a:pt x="1696720" y="449165"/>
                  <a:pt x="1696720" y="426720"/>
                </a:cubicBezTo>
                <a:cubicBezTo>
                  <a:pt x="1696720" y="404275"/>
                  <a:pt x="1714915" y="386080"/>
                  <a:pt x="1737360" y="386080"/>
                </a:cubicBezTo>
                <a:close/>
                <a:moveTo>
                  <a:pt x="1554480" y="386080"/>
                </a:moveTo>
                <a:cubicBezTo>
                  <a:pt x="1576925" y="386080"/>
                  <a:pt x="1595120" y="404275"/>
                  <a:pt x="1595120" y="426720"/>
                </a:cubicBezTo>
                <a:cubicBezTo>
                  <a:pt x="1595120" y="449165"/>
                  <a:pt x="1576925" y="467360"/>
                  <a:pt x="1554480" y="467360"/>
                </a:cubicBezTo>
                <a:cubicBezTo>
                  <a:pt x="1532035" y="467360"/>
                  <a:pt x="1513840" y="449165"/>
                  <a:pt x="1513840" y="426720"/>
                </a:cubicBezTo>
                <a:cubicBezTo>
                  <a:pt x="1513840" y="404275"/>
                  <a:pt x="1532035" y="386080"/>
                  <a:pt x="1554480" y="386080"/>
                </a:cubicBezTo>
                <a:close/>
                <a:moveTo>
                  <a:pt x="1351280" y="386080"/>
                </a:moveTo>
                <a:cubicBezTo>
                  <a:pt x="1373725" y="386080"/>
                  <a:pt x="1391920" y="404275"/>
                  <a:pt x="1391920" y="426720"/>
                </a:cubicBezTo>
                <a:cubicBezTo>
                  <a:pt x="1391920" y="449165"/>
                  <a:pt x="1373725" y="467360"/>
                  <a:pt x="1351280" y="467360"/>
                </a:cubicBezTo>
                <a:cubicBezTo>
                  <a:pt x="1328835" y="467360"/>
                  <a:pt x="1310640" y="449165"/>
                  <a:pt x="1310640" y="426720"/>
                </a:cubicBezTo>
                <a:cubicBezTo>
                  <a:pt x="1310640" y="404275"/>
                  <a:pt x="1328835" y="386080"/>
                  <a:pt x="1351280" y="386080"/>
                </a:cubicBezTo>
                <a:close/>
                <a:moveTo>
                  <a:pt x="1168400" y="386080"/>
                </a:moveTo>
                <a:cubicBezTo>
                  <a:pt x="1190845" y="386080"/>
                  <a:pt x="1209040" y="404275"/>
                  <a:pt x="1209040" y="426720"/>
                </a:cubicBezTo>
                <a:cubicBezTo>
                  <a:pt x="1209040" y="449165"/>
                  <a:pt x="1190845" y="467360"/>
                  <a:pt x="1168400" y="467360"/>
                </a:cubicBezTo>
                <a:cubicBezTo>
                  <a:pt x="1145955" y="467360"/>
                  <a:pt x="1127760" y="449165"/>
                  <a:pt x="1127760" y="426720"/>
                </a:cubicBezTo>
                <a:cubicBezTo>
                  <a:pt x="1127760" y="404275"/>
                  <a:pt x="1145955" y="386080"/>
                  <a:pt x="1168400" y="386080"/>
                </a:cubicBezTo>
                <a:close/>
                <a:moveTo>
                  <a:pt x="975360" y="386080"/>
                </a:moveTo>
                <a:cubicBezTo>
                  <a:pt x="997805" y="386080"/>
                  <a:pt x="1016000" y="404275"/>
                  <a:pt x="1016000" y="426720"/>
                </a:cubicBezTo>
                <a:cubicBezTo>
                  <a:pt x="1016000" y="449165"/>
                  <a:pt x="997805" y="467360"/>
                  <a:pt x="975360" y="467360"/>
                </a:cubicBezTo>
                <a:cubicBezTo>
                  <a:pt x="952915" y="467360"/>
                  <a:pt x="934720" y="449165"/>
                  <a:pt x="934720" y="426720"/>
                </a:cubicBezTo>
                <a:cubicBezTo>
                  <a:pt x="934720" y="404275"/>
                  <a:pt x="952915" y="386080"/>
                  <a:pt x="975360" y="386080"/>
                </a:cubicBezTo>
                <a:close/>
                <a:moveTo>
                  <a:pt x="792480" y="386080"/>
                </a:moveTo>
                <a:cubicBezTo>
                  <a:pt x="814925" y="386080"/>
                  <a:pt x="833120" y="404275"/>
                  <a:pt x="833120" y="426720"/>
                </a:cubicBezTo>
                <a:cubicBezTo>
                  <a:pt x="833120" y="449165"/>
                  <a:pt x="814925" y="467360"/>
                  <a:pt x="792480" y="467360"/>
                </a:cubicBezTo>
                <a:cubicBezTo>
                  <a:pt x="770035" y="467360"/>
                  <a:pt x="751840" y="449165"/>
                  <a:pt x="751840" y="426720"/>
                </a:cubicBezTo>
                <a:cubicBezTo>
                  <a:pt x="751840" y="404275"/>
                  <a:pt x="770035" y="386080"/>
                  <a:pt x="792480" y="386080"/>
                </a:cubicBezTo>
                <a:close/>
                <a:moveTo>
                  <a:pt x="599440" y="386080"/>
                </a:moveTo>
                <a:cubicBezTo>
                  <a:pt x="621885" y="386080"/>
                  <a:pt x="640080" y="404275"/>
                  <a:pt x="640080" y="426720"/>
                </a:cubicBezTo>
                <a:cubicBezTo>
                  <a:pt x="640080" y="449165"/>
                  <a:pt x="621885" y="467360"/>
                  <a:pt x="599440" y="467360"/>
                </a:cubicBezTo>
                <a:cubicBezTo>
                  <a:pt x="576995" y="467360"/>
                  <a:pt x="558800" y="449165"/>
                  <a:pt x="558800" y="426720"/>
                </a:cubicBezTo>
                <a:cubicBezTo>
                  <a:pt x="558800" y="404275"/>
                  <a:pt x="576995" y="386080"/>
                  <a:pt x="599440" y="386080"/>
                </a:cubicBezTo>
                <a:close/>
                <a:moveTo>
                  <a:pt x="416560" y="386080"/>
                </a:moveTo>
                <a:cubicBezTo>
                  <a:pt x="439005" y="386080"/>
                  <a:pt x="457200" y="404275"/>
                  <a:pt x="457200" y="426720"/>
                </a:cubicBezTo>
                <a:cubicBezTo>
                  <a:pt x="457200" y="449165"/>
                  <a:pt x="439005" y="467360"/>
                  <a:pt x="416560" y="467360"/>
                </a:cubicBezTo>
                <a:cubicBezTo>
                  <a:pt x="394115" y="467360"/>
                  <a:pt x="375920" y="449165"/>
                  <a:pt x="375920" y="426720"/>
                </a:cubicBezTo>
                <a:cubicBezTo>
                  <a:pt x="375920" y="404275"/>
                  <a:pt x="394115" y="386080"/>
                  <a:pt x="416560" y="386080"/>
                </a:cubicBezTo>
                <a:close/>
                <a:moveTo>
                  <a:pt x="223520" y="386080"/>
                </a:moveTo>
                <a:cubicBezTo>
                  <a:pt x="245965" y="386080"/>
                  <a:pt x="264160" y="404275"/>
                  <a:pt x="264160" y="426720"/>
                </a:cubicBezTo>
                <a:cubicBezTo>
                  <a:pt x="264160" y="449165"/>
                  <a:pt x="245965" y="467360"/>
                  <a:pt x="223520" y="467360"/>
                </a:cubicBezTo>
                <a:cubicBezTo>
                  <a:pt x="201075" y="467360"/>
                  <a:pt x="182880" y="449165"/>
                  <a:pt x="182880" y="426720"/>
                </a:cubicBezTo>
                <a:cubicBezTo>
                  <a:pt x="182880" y="404275"/>
                  <a:pt x="201075" y="386080"/>
                  <a:pt x="223520" y="386080"/>
                </a:cubicBezTo>
                <a:close/>
                <a:moveTo>
                  <a:pt x="40640" y="386080"/>
                </a:moveTo>
                <a:cubicBezTo>
                  <a:pt x="63085" y="386080"/>
                  <a:pt x="81280" y="404275"/>
                  <a:pt x="81280" y="426720"/>
                </a:cubicBezTo>
                <a:cubicBezTo>
                  <a:pt x="81280" y="449165"/>
                  <a:pt x="63085" y="467360"/>
                  <a:pt x="40640" y="467360"/>
                </a:cubicBezTo>
                <a:cubicBezTo>
                  <a:pt x="18195" y="467360"/>
                  <a:pt x="0" y="449165"/>
                  <a:pt x="0" y="426720"/>
                </a:cubicBezTo>
                <a:cubicBezTo>
                  <a:pt x="0" y="404275"/>
                  <a:pt x="18195" y="386080"/>
                  <a:pt x="40640" y="386080"/>
                </a:cubicBezTo>
                <a:close/>
                <a:moveTo>
                  <a:pt x="2865120" y="193040"/>
                </a:moveTo>
                <a:cubicBezTo>
                  <a:pt x="2887565" y="193040"/>
                  <a:pt x="2905760" y="211235"/>
                  <a:pt x="2905760" y="233680"/>
                </a:cubicBezTo>
                <a:cubicBezTo>
                  <a:pt x="2905760" y="256125"/>
                  <a:pt x="2887565" y="274320"/>
                  <a:pt x="2865120" y="274320"/>
                </a:cubicBezTo>
                <a:cubicBezTo>
                  <a:pt x="2842675" y="274320"/>
                  <a:pt x="2824480" y="256125"/>
                  <a:pt x="2824480" y="233680"/>
                </a:cubicBezTo>
                <a:cubicBezTo>
                  <a:pt x="2824480" y="211235"/>
                  <a:pt x="2842675" y="193040"/>
                  <a:pt x="2865120" y="193040"/>
                </a:cubicBezTo>
                <a:close/>
                <a:moveTo>
                  <a:pt x="2682240" y="193040"/>
                </a:moveTo>
                <a:cubicBezTo>
                  <a:pt x="2704685" y="193040"/>
                  <a:pt x="2722880" y="211235"/>
                  <a:pt x="2722880" y="233680"/>
                </a:cubicBezTo>
                <a:cubicBezTo>
                  <a:pt x="2722880" y="256125"/>
                  <a:pt x="2704685" y="274320"/>
                  <a:pt x="2682240" y="274320"/>
                </a:cubicBezTo>
                <a:cubicBezTo>
                  <a:pt x="2659795" y="274320"/>
                  <a:pt x="2641600" y="256125"/>
                  <a:pt x="2641600" y="233680"/>
                </a:cubicBezTo>
                <a:cubicBezTo>
                  <a:pt x="2641600" y="211235"/>
                  <a:pt x="2659795" y="193040"/>
                  <a:pt x="2682240" y="193040"/>
                </a:cubicBezTo>
                <a:close/>
                <a:moveTo>
                  <a:pt x="2489200" y="193040"/>
                </a:moveTo>
                <a:cubicBezTo>
                  <a:pt x="2511645" y="193040"/>
                  <a:pt x="2529840" y="211235"/>
                  <a:pt x="2529840" y="233680"/>
                </a:cubicBezTo>
                <a:cubicBezTo>
                  <a:pt x="2529840" y="256125"/>
                  <a:pt x="2511645" y="274320"/>
                  <a:pt x="2489200" y="274320"/>
                </a:cubicBezTo>
                <a:cubicBezTo>
                  <a:pt x="2466755" y="274320"/>
                  <a:pt x="2448560" y="256125"/>
                  <a:pt x="2448560" y="233680"/>
                </a:cubicBezTo>
                <a:cubicBezTo>
                  <a:pt x="2448560" y="211235"/>
                  <a:pt x="2466755" y="193040"/>
                  <a:pt x="2489200" y="193040"/>
                </a:cubicBezTo>
                <a:close/>
                <a:moveTo>
                  <a:pt x="2306320" y="193040"/>
                </a:moveTo>
                <a:cubicBezTo>
                  <a:pt x="2328765" y="193040"/>
                  <a:pt x="2346960" y="211235"/>
                  <a:pt x="2346960" y="233680"/>
                </a:cubicBezTo>
                <a:cubicBezTo>
                  <a:pt x="2346960" y="256125"/>
                  <a:pt x="2328765" y="274320"/>
                  <a:pt x="2306320" y="274320"/>
                </a:cubicBezTo>
                <a:cubicBezTo>
                  <a:pt x="2283875" y="274320"/>
                  <a:pt x="2265680" y="256125"/>
                  <a:pt x="2265680" y="233680"/>
                </a:cubicBezTo>
                <a:cubicBezTo>
                  <a:pt x="2265680" y="211235"/>
                  <a:pt x="2283875" y="193040"/>
                  <a:pt x="2306320" y="193040"/>
                </a:cubicBezTo>
                <a:close/>
                <a:moveTo>
                  <a:pt x="2113280" y="193040"/>
                </a:moveTo>
                <a:cubicBezTo>
                  <a:pt x="2135725" y="193040"/>
                  <a:pt x="2153920" y="211235"/>
                  <a:pt x="2153920" y="233680"/>
                </a:cubicBezTo>
                <a:cubicBezTo>
                  <a:pt x="2153920" y="256125"/>
                  <a:pt x="2135725" y="274320"/>
                  <a:pt x="2113280" y="274320"/>
                </a:cubicBezTo>
                <a:cubicBezTo>
                  <a:pt x="2090835" y="274320"/>
                  <a:pt x="2072640" y="256125"/>
                  <a:pt x="2072640" y="233680"/>
                </a:cubicBezTo>
                <a:cubicBezTo>
                  <a:pt x="2072640" y="211235"/>
                  <a:pt x="2090835" y="193040"/>
                  <a:pt x="2113280" y="193040"/>
                </a:cubicBezTo>
                <a:close/>
                <a:moveTo>
                  <a:pt x="1930400" y="193040"/>
                </a:moveTo>
                <a:cubicBezTo>
                  <a:pt x="1952845" y="193040"/>
                  <a:pt x="1971040" y="211235"/>
                  <a:pt x="1971040" y="233680"/>
                </a:cubicBezTo>
                <a:cubicBezTo>
                  <a:pt x="1971040" y="256125"/>
                  <a:pt x="1952845" y="274320"/>
                  <a:pt x="1930400" y="274320"/>
                </a:cubicBezTo>
                <a:cubicBezTo>
                  <a:pt x="1907955" y="274320"/>
                  <a:pt x="1889760" y="256125"/>
                  <a:pt x="1889760" y="233680"/>
                </a:cubicBezTo>
                <a:cubicBezTo>
                  <a:pt x="1889760" y="211235"/>
                  <a:pt x="1907955" y="193040"/>
                  <a:pt x="1930400" y="193040"/>
                </a:cubicBezTo>
                <a:close/>
                <a:moveTo>
                  <a:pt x="1737360" y="193040"/>
                </a:moveTo>
                <a:cubicBezTo>
                  <a:pt x="1759805" y="193040"/>
                  <a:pt x="1778000" y="211235"/>
                  <a:pt x="1778000" y="233680"/>
                </a:cubicBezTo>
                <a:cubicBezTo>
                  <a:pt x="1778000" y="256125"/>
                  <a:pt x="1759805" y="274320"/>
                  <a:pt x="1737360" y="274320"/>
                </a:cubicBezTo>
                <a:cubicBezTo>
                  <a:pt x="1714915" y="274320"/>
                  <a:pt x="1696720" y="256125"/>
                  <a:pt x="1696720" y="233680"/>
                </a:cubicBezTo>
                <a:cubicBezTo>
                  <a:pt x="1696720" y="211235"/>
                  <a:pt x="1714915" y="193040"/>
                  <a:pt x="1737360" y="193040"/>
                </a:cubicBezTo>
                <a:close/>
                <a:moveTo>
                  <a:pt x="1554480" y="193040"/>
                </a:moveTo>
                <a:cubicBezTo>
                  <a:pt x="1576925" y="193040"/>
                  <a:pt x="1595120" y="211235"/>
                  <a:pt x="1595120" y="233680"/>
                </a:cubicBezTo>
                <a:cubicBezTo>
                  <a:pt x="1595120" y="256125"/>
                  <a:pt x="1576925" y="274320"/>
                  <a:pt x="1554480" y="274320"/>
                </a:cubicBezTo>
                <a:cubicBezTo>
                  <a:pt x="1532035" y="274320"/>
                  <a:pt x="1513840" y="256125"/>
                  <a:pt x="1513840" y="233680"/>
                </a:cubicBezTo>
                <a:cubicBezTo>
                  <a:pt x="1513840" y="211235"/>
                  <a:pt x="1532035" y="193040"/>
                  <a:pt x="1554480" y="193040"/>
                </a:cubicBezTo>
                <a:close/>
                <a:moveTo>
                  <a:pt x="1351280" y="193040"/>
                </a:moveTo>
                <a:cubicBezTo>
                  <a:pt x="1373725" y="193040"/>
                  <a:pt x="1391920" y="211235"/>
                  <a:pt x="1391920" y="233680"/>
                </a:cubicBezTo>
                <a:cubicBezTo>
                  <a:pt x="1391920" y="256125"/>
                  <a:pt x="1373725" y="274320"/>
                  <a:pt x="1351280" y="274320"/>
                </a:cubicBezTo>
                <a:cubicBezTo>
                  <a:pt x="1328835" y="274320"/>
                  <a:pt x="1310640" y="256125"/>
                  <a:pt x="1310640" y="233680"/>
                </a:cubicBezTo>
                <a:cubicBezTo>
                  <a:pt x="1310640" y="211235"/>
                  <a:pt x="1328835" y="193040"/>
                  <a:pt x="1351280" y="193040"/>
                </a:cubicBezTo>
                <a:close/>
                <a:moveTo>
                  <a:pt x="1168400" y="193040"/>
                </a:moveTo>
                <a:cubicBezTo>
                  <a:pt x="1190845" y="193040"/>
                  <a:pt x="1209040" y="211235"/>
                  <a:pt x="1209040" y="233680"/>
                </a:cubicBezTo>
                <a:cubicBezTo>
                  <a:pt x="1209040" y="256125"/>
                  <a:pt x="1190845" y="274320"/>
                  <a:pt x="1168400" y="274320"/>
                </a:cubicBezTo>
                <a:cubicBezTo>
                  <a:pt x="1145955" y="274320"/>
                  <a:pt x="1127760" y="256125"/>
                  <a:pt x="1127760" y="233680"/>
                </a:cubicBezTo>
                <a:cubicBezTo>
                  <a:pt x="1127760" y="211235"/>
                  <a:pt x="1145955" y="193040"/>
                  <a:pt x="1168400" y="193040"/>
                </a:cubicBezTo>
                <a:close/>
                <a:moveTo>
                  <a:pt x="975360" y="193040"/>
                </a:moveTo>
                <a:cubicBezTo>
                  <a:pt x="997805" y="193040"/>
                  <a:pt x="1016000" y="211235"/>
                  <a:pt x="1016000" y="233680"/>
                </a:cubicBezTo>
                <a:cubicBezTo>
                  <a:pt x="1016000" y="256125"/>
                  <a:pt x="997805" y="274320"/>
                  <a:pt x="975360" y="274320"/>
                </a:cubicBezTo>
                <a:cubicBezTo>
                  <a:pt x="952915" y="274320"/>
                  <a:pt x="934720" y="256125"/>
                  <a:pt x="934720" y="233680"/>
                </a:cubicBezTo>
                <a:cubicBezTo>
                  <a:pt x="934720" y="211235"/>
                  <a:pt x="952915" y="193040"/>
                  <a:pt x="975360" y="193040"/>
                </a:cubicBezTo>
                <a:close/>
                <a:moveTo>
                  <a:pt x="792480" y="193040"/>
                </a:moveTo>
                <a:cubicBezTo>
                  <a:pt x="814925" y="193040"/>
                  <a:pt x="833120" y="211235"/>
                  <a:pt x="833120" y="233680"/>
                </a:cubicBezTo>
                <a:cubicBezTo>
                  <a:pt x="833120" y="256125"/>
                  <a:pt x="814925" y="274320"/>
                  <a:pt x="792480" y="274320"/>
                </a:cubicBezTo>
                <a:cubicBezTo>
                  <a:pt x="770035" y="274320"/>
                  <a:pt x="751840" y="256125"/>
                  <a:pt x="751840" y="233680"/>
                </a:cubicBezTo>
                <a:cubicBezTo>
                  <a:pt x="751840" y="211235"/>
                  <a:pt x="770035" y="193040"/>
                  <a:pt x="792480" y="193040"/>
                </a:cubicBezTo>
                <a:close/>
                <a:moveTo>
                  <a:pt x="599440" y="193040"/>
                </a:moveTo>
                <a:cubicBezTo>
                  <a:pt x="621885" y="193040"/>
                  <a:pt x="640080" y="211235"/>
                  <a:pt x="640080" y="233680"/>
                </a:cubicBezTo>
                <a:cubicBezTo>
                  <a:pt x="640080" y="256125"/>
                  <a:pt x="621885" y="274320"/>
                  <a:pt x="599440" y="274320"/>
                </a:cubicBezTo>
                <a:cubicBezTo>
                  <a:pt x="576995" y="274320"/>
                  <a:pt x="558800" y="256125"/>
                  <a:pt x="558800" y="233680"/>
                </a:cubicBezTo>
                <a:cubicBezTo>
                  <a:pt x="558800" y="211235"/>
                  <a:pt x="576995" y="193040"/>
                  <a:pt x="599440" y="193040"/>
                </a:cubicBezTo>
                <a:close/>
                <a:moveTo>
                  <a:pt x="416560" y="193040"/>
                </a:moveTo>
                <a:cubicBezTo>
                  <a:pt x="439005" y="193040"/>
                  <a:pt x="457200" y="211235"/>
                  <a:pt x="457200" y="233680"/>
                </a:cubicBezTo>
                <a:cubicBezTo>
                  <a:pt x="457200" y="256125"/>
                  <a:pt x="439005" y="274320"/>
                  <a:pt x="416560" y="274320"/>
                </a:cubicBezTo>
                <a:cubicBezTo>
                  <a:pt x="394115" y="274320"/>
                  <a:pt x="375920" y="256125"/>
                  <a:pt x="375920" y="233680"/>
                </a:cubicBezTo>
                <a:cubicBezTo>
                  <a:pt x="375920" y="211235"/>
                  <a:pt x="394115" y="193040"/>
                  <a:pt x="416560" y="193040"/>
                </a:cubicBezTo>
                <a:close/>
                <a:moveTo>
                  <a:pt x="223520" y="193040"/>
                </a:moveTo>
                <a:cubicBezTo>
                  <a:pt x="245965" y="193040"/>
                  <a:pt x="264160" y="211235"/>
                  <a:pt x="264160" y="233680"/>
                </a:cubicBezTo>
                <a:cubicBezTo>
                  <a:pt x="264160" y="256125"/>
                  <a:pt x="245965" y="274320"/>
                  <a:pt x="223520" y="274320"/>
                </a:cubicBezTo>
                <a:cubicBezTo>
                  <a:pt x="201075" y="274320"/>
                  <a:pt x="182880" y="256125"/>
                  <a:pt x="182880" y="233680"/>
                </a:cubicBezTo>
                <a:cubicBezTo>
                  <a:pt x="182880" y="211235"/>
                  <a:pt x="201075" y="193040"/>
                  <a:pt x="223520" y="193040"/>
                </a:cubicBezTo>
                <a:close/>
                <a:moveTo>
                  <a:pt x="40640" y="193040"/>
                </a:moveTo>
                <a:cubicBezTo>
                  <a:pt x="63085" y="193040"/>
                  <a:pt x="81280" y="211235"/>
                  <a:pt x="81280" y="233680"/>
                </a:cubicBezTo>
                <a:cubicBezTo>
                  <a:pt x="81280" y="256125"/>
                  <a:pt x="63085" y="274320"/>
                  <a:pt x="40640" y="274320"/>
                </a:cubicBezTo>
                <a:cubicBezTo>
                  <a:pt x="18195" y="274320"/>
                  <a:pt x="0" y="256125"/>
                  <a:pt x="0" y="233680"/>
                </a:cubicBezTo>
                <a:cubicBezTo>
                  <a:pt x="0" y="211235"/>
                  <a:pt x="18195" y="193040"/>
                  <a:pt x="40640" y="193040"/>
                </a:cubicBezTo>
                <a:close/>
                <a:moveTo>
                  <a:pt x="2865120" y="0"/>
                </a:moveTo>
                <a:cubicBezTo>
                  <a:pt x="2887565" y="0"/>
                  <a:pt x="2905760" y="18195"/>
                  <a:pt x="2905760" y="40640"/>
                </a:cubicBezTo>
                <a:cubicBezTo>
                  <a:pt x="2905760" y="63085"/>
                  <a:pt x="2887565" y="81280"/>
                  <a:pt x="2865120" y="81280"/>
                </a:cubicBezTo>
                <a:cubicBezTo>
                  <a:pt x="2842675" y="81280"/>
                  <a:pt x="2824480" y="63085"/>
                  <a:pt x="2824480" y="40640"/>
                </a:cubicBezTo>
                <a:cubicBezTo>
                  <a:pt x="2824480" y="18195"/>
                  <a:pt x="2842675" y="0"/>
                  <a:pt x="2865120" y="0"/>
                </a:cubicBezTo>
                <a:close/>
                <a:moveTo>
                  <a:pt x="2682240" y="0"/>
                </a:moveTo>
                <a:cubicBezTo>
                  <a:pt x="2704685" y="0"/>
                  <a:pt x="2722880" y="18195"/>
                  <a:pt x="2722880" y="40640"/>
                </a:cubicBezTo>
                <a:cubicBezTo>
                  <a:pt x="2722880" y="63085"/>
                  <a:pt x="2704685" y="81280"/>
                  <a:pt x="2682240" y="81280"/>
                </a:cubicBezTo>
                <a:cubicBezTo>
                  <a:pt x="2659795" y="81280"/>
                  <a:pt x="2641600" y="63085"/>
                  <a:pt x="2641600" y="40640"/>
                </a:cubicBezTo>
                <a:cubicBezTo>
                  <a:pt x="2641600" y="18195"/>
                  <a:pt x="2659795" y="0"/>
                  <a:pt x="2682240" y="0"/>
                </a:cubicBezTo>
                <a:close/>
                <a:moveTo>
                  <a:pt x="2489200" y="0"/>
                </a:moveTo>
                <a:cubicBezTo>
                  <a:pt x="2511645" y="0"/>
                  <a:pt x="2529840" y="18195"/>
                  <a:pt x="2529840" y="40640"/>
                </a:cubicBezTo>
                <a:cubicBezTo>
                  <a:pt x="2529840" y="63085"/>
                  <a:pt x="2511645" y="81280"/>
                  <a:pt x="2489200" y="81280"/>
                </a:cubicBezTo>
                <a:cubicBezTo>
                  <a:pt x="2466755" y="81280"/>
                  <a:pt x="2448560" y="63085"/>
                  <a:pt x="2448560" y="40640"/>
                </a:cubicBezTo>
                <a:cubicBezTo>
                  <a:pt x="2448560" y="18195"/>
                  <a:pt x="2466755" y="0"/>
                  <a:pt x="2489200" y="0"/>
                </a:cubicBezTo>
                <a:close/>
                <a:moveTo>
                  <a:pt x="2306320" y="0"/>
                </a:moveTo>
                <a:cubicBezTo>
                  <a:pt x="2328765" y="0"/>
                  <a:pt x="2346960" y="18195"/>
                  <a:pt x="2346960" y="40640"/>
                </a:cubicBezTo>
                <a:cubicBezTo>
                  <a:pt x="2346960" y="63085"/>
                  <a:pt x="2328765" y="81280"/>
                  <a:pt x="2306320" y="81280"/>
                </a:cubicBezTo>
                <a:cubicBezTo>
                  <a:pt x="2283875" y="81280"/>
                  <a:pt x="2265680" y="63085"/>
                  <a:pt x="2265680" y="40640"/>
                </a:cubicBezTo>
                <a:cubicBezTo>
                  <a:pt x="2265680" y="18195"/>
                  <a:pt x="2283875" y="0"/>
                  <a:pt x="2306320" y="0"/>
                </a:cubicBezTo>
                <a:close/>
                <a:moveTo>
                  <a:pt x="2113280" y="0"/>
                </a:moveTo>
                <a:cubicBezTo>
                  <a:pt x="2135725" y="0"/>
                  <a:pt x="2153920" y="18195"/>
                  <a:pt x="2153920" y="40640"/>
                </a:cubicBezTo>
                <a:cubicBezTo>
                  <a:pt x="2153920" y="63085"/>
                  <a:pt x="2135725" y="81280"/>
                  <a:pt x="2113280" y="81280"/>
                </a:cubicBezTo>
                <a:cubicBezTo>
                  <a:pt x="2090835" y="81280"/>
                  <a:pt x="2072640" y="63085"/>
                  <a:pt x="2072640" y="40640"/>
                </a:cubicBezTo>
                <a:cubicBezTo>
                  <a:pt x="2072640" y="18195"/>
                  <a:pt x="2090835" y="0"/>
                  <a:pt x="2113280" y="0"/>
                </a:cubicBezTo>
                <a:close/>
                <a:moveTo>
                  <a:pt x="1930400" y="0"/>
                </a:moveTo>
                <a:cubicBezTo>
                  <a:pt x="1952845" y="0"/>
                  <a:pt x="1971040" y="18195"/>
                  <a:pt x="1971040" y="40640"/>
                </a:cubicBezTo>
                <a:cubicBezTo>
                  <a:pt x="1971040" y="63085"/>
                  <a:pt x="1952845" y="81280"/>
                  <a:pt x="1930400" y="81280"/>
                </a:cubicBezTo>
                <a:cubicBezTo>
                  <a:pt x="1907955" y="81280"/>
                  <a:pt x="1889760" y="63085"/>
                  <a:pt x="1889760" y="40640"/>
                </a:cubicBezTo>
                <a:cubicBezTo>
                  <a:pt x="1889760" y="18195"/>
                  <a:pt x="1907955" y="0"/>
                  <a:pt x="1930400" y="0"/>
                </a:cubicBezTo>
                <a:close/>
                <a:moveTo>
                  <a:pt x="1737360" y="0"/>
                </a:moveTo>
                <a:cubicBezTo>
                  <a:pt x="1759805" y="0"/>
                  <a:pt x="1778000" y="18195"/>
                  <a:pt x="1778000" y="40640"/>
                </a:cubicBezTo>
                <a:cubicBezTo>
                  <a:pt x="1778000" y="63085"/>
                  <a:pt x="1759805" y="81280"/>
                  <a:pt x="1737360" y="81280"/>
                </a:cubicBezTo>
                <a:cubicBezTo>
                  <a:pt x="1714915" y="81280"/>
                  <a:pt x="1696720" y="63085"/>
                  <a:pt x="1696720" y="40640"/>
                </a:cubicBezTo>
                <a:cubicBezTo>
                  <a:pt x="1696720" y="18195"/>
                  <a:pt x="1714915" y="0"/>
                  <a:pt x="1737360" y="0"/>
                </a:cubicBezTo>
                <a:close/>
                <a:moveTo>
                  <a:pt x="1554480" y="0"/>
                </a:moveTo>
                <a:cubicBezTo>
                  <a:pt x="1576925" y="0"/>
                  <a:pt x="1595120" y="18195"/>
                  <a:pt x="1595120" y="40640"/>
                </a:cubicBezTo>
                <a:cubicBezTo>
                  <a:pt x="1595120" y="63085"/>
                  <a:pt x="1576925" y="81280"/>
                  <a:pt x="1554480" y="81280"/>
                </a:cubicBezTo>
                <a:cubicBezTo>
                  <a:pt x="1532035" y="81280"/>
                  <a:pt x="1513840" y="63085"/>
                  <a:pt x="1513840" y="40640"/>
                </a:cubicBezTo>
                <a:cubicBezTo>
                  <a:pt x="1513840" y="18195"/>
                  <a:pt x="1532035" y="0"/>
                  <a:pt x="1554480" y="0"/>
                </a:cubicBezTo>
                <a:close/>
                <a:moveTo>
                  <a:pt x="1351280" y="0"/>
                </a:moveTo>
                <a:cubicBezTo>
                  <a:pt x="1373725" y="0"/>
                  <a:pt x="1391920" y="18195"/>
                  <a:pt x="1391920" y="40640"/>
                </a:cubicBezTo>
                <a:cubicBezTo>
                  <a:pt x="1391920" y="63085"/>
                  <a:pt x="1373725" y="81280"/>
                  <a:pt x="1351280" y="81280"/>
                </a:cubicBezTo>
                <a:cubicBezTo>
                  <a:pt x="1328835" y="81280"/>
                  <a:pt x="1310640" y="63085"/>
                  <a:pt x="1310640" y="40640"/>
                </a:cubicBezTo>
                <a:cubicBezTo>
                  <a:pt x="1310640" y="18195"/>
                  <a:pt x="1328835" y="0"/>
                  <a:pt x="1351280" y="0"/>
                </a:cubicBezTo>
                <a:close/>
                <a:moveTo>
                  <a:pt x="1168400" y="0"/>
                </a:moveTo>
                <a:cubicBezTo>
                  <a:pt x="1190845" y="0"/>
                  <a:pt x="1209040" y="18195"/>
                  <a:pt x="1209040" y="40640"/>
                </a:cubicBezTo>
                <a:cubicBezTo>
                  <a:pt x="1209040" y="63085"/>
                  <a:pt x="1190845" y="81280"/>
                  <a:pt x="1168400" y="81280"/>
                </a:cubicBezTo>
                <a:cubicBezTo>
                  <a:pt x="1145955" y="81280"/>
                  <a:pt x="1127760" y="63085"/>
                  <a:pt x="1127760" y="40640"/>
                </a:cubicBezTo>
                <a:cubicBezTo>
                  <a:pt x="1127760" y="18195"/>
                  <a:pt x="1145955" y="0"/>
                  <a:pt x="1168400" y="0"/>
                </a:cubicBezTo>
                <a:close/>
                <a:moveTo>
                  <a:pt x="975360" y="0"/>
                </a:moveTo>
                <a:cubicBezTo>
                  <a:pt x="997805" y="0"/>
                  <a:pt x="1016000" y="18195"/>
                  <a:pt x="1016000" y="40640"/>
                </a:cubicBezTo>
                <a:cubicBezTo>
                  <a:pt x="1016000" y="63085"/>
                  <a:pt x="997805" y="81280"/>
                  <a:pt x="975360" y="81280"/>
                </a:cubicBezTo>
                <a:cubicBezTo>
                  <a:pt x="952915" y="81280"/>
                  <a:pt x="934720" y="63085"/>
                  <a:pt x="934720" y="40640"/>
                </a:cubicBezTo>
                <a:cubicBezTo>
                  <a:pt x="934720" y="18195"/>
                  <a:pt x="952915" y="0"/>
                  <a:pt x="975360" y="0"/>
                </a:cubicBezTo>
                <a:close/>
                <a:moveTo>
                  <a:pt x="792480" y="0"/>
                </a:moveTo>
                <a:cubicBezTo>
                  <a:pt x="814925" y="0"/>
                  <a:pt x="833120" y="18195"/>
                  <a:pt x="833120" y="40640"/>
                </a:cubicBezTo>
                <a:cubicBezTo>
                  <a:pt x="833120" y="63085"/>
                  <a:pt x="814925" y="81280"/>
                  <a:pt x="792480" y="81280"/>
                </a:cubicBezTo>
                <a:cubicBezTo>
                  <a:pt x="770035" y="81280"/>
                  <a:pt x="751840" y="63085"/>
                  <a:pt x="751840" y="40640"/>
                </a:cubicBezTo>
                <a:cubicBezTo>
                  <a:pt x="751840" y="18195"/>
                  <a:pt x="770035" y="0"/>
                  <a:pt x="792480" y="0"/>
                </a:cubicBezTo>
                <a:close/>
                <a:moveTo>
                  <a:pt x="599440" y="0"/>
                </a:moveTo>
                <a:cubicBezTo>
                  <a:pt x="621885" y="0"/>
                  <a:pt x="640080" y="18195"/>
                  <a:pt x="640080" y="40640"/>
                </a:cubicBezTo>
                <a:cubicBezTo>
                  <a:pt x="640080" y="63085"/>
                  <a:pt x="621885" y="81280"/>
                  <a:pt x="599440" y="81280"/>
                </a:cubicBezTo>
                <a:cubicBezTo>
                  <a:pt x="576995" y="81280"/>
                  <a:pt x="558800" y="63085"/>
                  <a:pt x="558800" y="40640"/>
                </a:cubicBezTo>
                <a:cubicBezTo>
                  <a:pt x="558800" y="18195"/>
                  <a:pt x="576995" y="0"/>
                  <a:pt x="599440" y="0"/>
                </a:cubicBezTo>
                <a:close/>
                <a:moveTo>
                  <a:pt x="416560" y="0"/>
                </a:moveTo>
                <a:cubicBezTo>
                  <a:pt x="439005" y="0"/>
                  <a:pt x="457200" y="18195"/>
                  <a:pt x="457200" y="40640"/>
                </a:cubicBezTo>
                <a:cubicBezTo>
                  <a:pt x="457200" y="63085"/>
                  <a:pt x="439005" y="81280"/>
                  <a:pt x="416560" y="81280"/>
                </a:cubicBezTo>
                <a:cubicBezTo>
                  <a:pt x="394115" y="81280"/>
                  <a:pt x="375920" y="63085"/>
                  <a:pt x="375920" y="40640"/>
                </a:cubicBezTo>
                <a:cubicBezTo>
                  <a:pt x="375920" y="18195"/>
                  <a:pt x="394115" y="0"/>
                  <a:pt x="416560" y="0"/>
                </a:cubicBezTo>
                <a:close/>
                <a:moveTo>
                  <a:pt x="223520" y="0"/>
                </a:moveTo>
                <a:cubicBezTo>
                  <a:pt x="245965" y="0"/>
                  <a:pt x="264160" y="18195"/>
                  <a:pt x="264160" y="40640"/>
                </a:cubicBezTo>
                <a:cubicBezTo>
                  <a:pt x="264160" y="63085"/>
                  <a:pt x="245965" y="81280"/>
                  <a:pt x="223520" y="81280"/>
                </a:cubicBezTo>
                <a:cubicBezTo>
                  <a:pt x="201075" y="81280"/>
                  <a:pt x="182880" y="63085"/>
                  <a:pt x="182880" y="40640"/>
                </a:cubicBezTo>
                <a:cubicBezTo>
                  <a:pt x="182880" y="18195"/>
                  <a:pt x="201075" y="0"/>
                  <a:pt x="223520" y="0"/>
                </a:cubicBezTo>
                <a:close/>
                <a:moveTo>
                  <a:pt x="40640" y="0"/>
                </a:moveTo>
                <a:cubicBezTo>
                  <a:pt x="63085" y="0"/>
                  <a:pt x="81280" y="18195"/>
                  <a:pt x="81280" y="40640"/>
                </a:cubicBezTo>
                <a:cubicBezTo>
                  <a:pt x="81280" y="63085"/>
                  <a:pt x="63085" y="81280"/>
                  <a:pt x="40640" y="81280"/>
                </a:cubicBezTo>
                <a:cubicBezTo>
                  <a:pt x="18195" y="81280"/>
                  <a:pt x="0" y="63085"/>
                  <a:pt x="0" y="40640"/>
                </a:cubicBezTo>
                <a:cubicBezTo>
                  <a:pt x="0" y="18195"/>
                  <a:pt x="18195" y="0"/>
                  <a:pt x="40640" y="0"/>
                </a:cubicBezTo>
                <a:close/>
              </a:path>
            </a:pathLst>
          </a:custGeom>
          <a:gradFill>
            <a:gsLst>
              <a:gs pos="0">
                <a:schemeClr val="accent1">
                  <a:lumMod val="60000"/>
                  <a:lumOff val="40000"/>
                </a:schemeClr>
              </a:gs>
              <a:gs pos="100000">
                <a:schemeClr val="accent1">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1127125" y="2419388"/>
            <a:ext cx="2976687" cy="732457"/>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1293719" y="1951915"/>
            <a:ext cx="1896036" cy="1163298"/>
          </a:xfrm>
          <a:prstGeom prst="rect">
            <a:avLst/>
          </a:prstGeom>
          <a:noFill/>
          <a:ln cap="sq">
            <a:noFill/>
          </a:ln>
        </p:spPr>
        <p:txBody>
          <a:bodyPr vert="horz" wrap="square" lIns="0" tIns="0" rIns="0" bIns="0" rtlCol="0" anchor="b"/>
          <a:lstStyle/>
          <a:p>
            <a:pPr algn="r">
              <a:lnSpc>
                <a:spcPct val="110000"/>
              </a:lnSpc>
            </a:pPr>
            <a:r>
              <a:rPr kumimoji="1" lang="en-US" altLang="zh-CN" sz="48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PART-</a:t>
            </a:r>
            <a:endParaRPr kumimoji="1" lang="zh-CN" altLang="en-US"/>
          </a:p>
        </p:txBody>
      </p:sp>
      <p:sp>
        <p:nvSpPr>
          <p:cNvPr id="27" name="标题 1"/>
          <p:cNvSpPr txBox="1"/>
          <p:nvPr/>
        </p:nvSpPr>
        <p:spPr>
          <a:xfrm>
            <a:off x="3180574" y="1568546"/>
            <a:ext cx="966233" cy="1536157"/>
          </a:xfrm>
          <a:prstGeom prst="rect">
            <a:avLst/>
          </a:prstGeom>
          <a:noFill/>
          <a:ln cap="sq">
            <a:noFill/>
          </a:ln>
        </p:spPr>
        <p:txBody>
          <a:bodyPr vert="horz" wrap="square" lIns="0" tIns="0" rIns="0" bIns="0" rtlCol="0" anchor="b"/>
          <a:lstStyle/>
          <a:p>
            <a:pPr algn="l">
              <a:lnSpc>
                <a:spcPct val="110000"/>
              </a:lnSpc>
            </a:pPr>
            <a:r>
              <a:rPr kumimoji="1" lang="en-US" altLang="zh-CN" sz="48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04</a:t>
            </a:r>
            <a:endParaRPr kumimoji="1" lang="zh-CN" altLang="en-US"/>
          </a:p>
        </p:txBody>
      </p:sp>
      <p:sp>
        <p:nvSpPr>
          <p:cNvPr id="28" name="标题 1"/>
          <p:cNvSpPr txBox="1"/>
          <p:nvPr/>
        </p:nvSpPr>
        <p:spPr>
          <a:xfrm>
            <a:off x="1112442" y="4880355"/>
            <a:ext cx="5476350" cy="315451"/>
          </a:xfrm>
          <a:prstGeom prst="rect">
            <a:avLst/>
          </a:prstGeom>
          <a:noFill/>
          <a:ln>
            <a:noFill/>
          </a:ln>
        </p:spPr>
        <p:txBody>
          <a:bodyPr vert="horz" wrap="square" lIns="0" tIns="0" rIns="0" bIns="0" rtlCol="0" anchor="ctr"/>
          <a:lstStyle/>
          <a:p>
            <a:pPr algn="l">
              <a:lnSpc>
                <a:spcPct val="100000"/>
              </a:lnSpc>
            </a:pPr>
            <a:r>
              <a:rPr kumimoji="1" lang="en-US" altLang="zh-CN" sz="1400">
                <a:ln w="12700">
                  <a:noFill/>
                </a:ln>
                <a:solidFill>
                  <a:srgbClr val="808080">
                    <a:alpha val="50000"/>
                  </a:srgbClr>
                </a:solidFill>
                <a:latin typeface="OPPOSans R" panose="00020600040101010101" charset="-122"/>
                <a:ea typeface="OPPOSans R" panose="00020600040101010101" charset="-122"/>
                <a:cs typeface="OPPOSans R" panose="00020600040101010101" charset="-122"/>
              </a:rPr>
              <a:t>PowerPoint design   ----------------------------------------------------------</a:t>
            </a: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451649" y="1853972"/>
            <a:ext cx="3240000" cy="3600000"/>
          </a:xfrm>
          <a:prstGeom prst="roundRect">
            <a:avLst>
              <a:gd name="adj" fmla="val 5592"/>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6799194" y="1810428"/>
            <a:ext cx="936000" cy="936000"/>
          </a:xfrm>
          <a:custGeom>
            <a:avLst/>
            <a:gdLst>
              <a:gd name="connsiteX0" fmla="*/ 2120077 w 2455259"/>
              <a:gd name="connsiteY0" fmla="*/ 0 h 2448912"/>
              <a:gd name="connsiteX1" fmla="*/ 117902 w 2455259"/>
              <a:gd name="connsiteY1" fmla="*/ 0 h 2448912"/>
              <a:gd name="connsiteX2" fmla="*/ 34736 w 2455259"/>
              <a:gd name="connsiteY2" fmla="*/ 200742 h 2448912"/>
              <a:gd name="connsiteX3" fmla="*/ 1865113 w 2455259"/>
              <a:gd name="connsiteY3" fmla="*/ 2031084 h 2448912"/>
              <a:gd name="connsiteX4" fmla="*/ 1881653 w 2455259"/>
              <a:gd name="connsiteY4" fmla="*/ 2043668 h 2448912"/>
              <a:gd name="connsiteX5" fmla="*/ 1891181 w 2455259"/>
              <a:gd name="connsiteY5" fmla="*/ 2050860 h 2448912"/>
              <a:gd name="connsiteX6" fmla="*/ 2254517 w 2455259"/>
              <a:gd name="connsiteY6" fmla="*/ 2414231 h 2448912"/>
              <a:gd name="connsiteX7" fmla="*/ 2455259 w 2455259"/>
              <a:gd name="connsiteY7" fmla="*/ 2331101 h 2448912"/>
              <a:gd name="connsiteX8" fmla="*/ 2455259 w 2455259"/>
              <a:gd name="connsiteY8" fmla="*/ 335254 h 2448912"/>
              <a:gd name="connsiteX9" fmla="*/ 2120077 w 2455259"/>
              <a:gd name="connsiteY9" fmla="*/ 0 h 2448912"/>
            </a:gdLst>
            <a:ahLst/>
            <a:cxnLst/>
            <a:rect l="l" t="t" r="r" b="b"/>
            <a:pathLst>
              <a:path w="2455259" h="2448912">
                <a:moveTo>
                  <a:pt x="2120077" y="0"/>
                </a:moveTo>
                <a:lnTo>
                  <a:pt x="117902" y="0"/>
                </a:lnTo>
                <a:cubicBezTo>
                  <a:pt x="13126" y="0"/>
                  <a:pt x="-39477" y="126673"/>
                  <a:pt x="34736" y="200742"/>
                </a:cubicBezTo>
                <a:lnTo>
                  <a:pt x="1865113" y="2031084"/>
                </a:lnTo>
                <a:cubicBezTo>
                  <a:pt x="1870014" y="2036028"/>
                  <a:pt x="1875584" y="2040263"/>
                  <a:pt x="1881653" y="2043668"/>
                </a:cubicBezTo>
                <a:cubicBezTo>
                  <a:pt x="1885151" y="2045603"/>
                  <a:pt x="1888362" y="2048023"/>
                  <a:pt x="1891181" y="2050860"/>
                </a:cubicBezTo>
                <a:lnTo>
                  <a:pt x="2254517" y="2414231"/>
                </a:lnTo>
                <a:cubicBezTo>
                  <a:pt x="2328586" y="2488336"/>
                  <a:pt x="2455259" y="2435805"/>
                  <a:pt x="2455259" y="2331101"/>
                </a:cubicBezTo>
                <a:lnTo>
                  <a:pt x="2455259" y="335254"/>
                </a:lnTo>
                <a:cubicBezTo>
                  <a:pt x="2455259" y="150126"/>
                  <a:pt x="2305204" y="40"/>
                  <a:pt x="2120077" y="0"/>
                </a:cubicBezTo>
                <a:close/>
              </a:path>
            </a:pathLst>
          </a:custGeom>
          <a:solidFill>
            <a:schemeClr val="accent1"/>
          </a:solidFill>
          <a:ln cap="flat">
            <a:noFill/>
            <a:prstDash val="solid"/>
            <a:miter/>
          </a:ln>
          <a:effectLst>
            <a:outerShdw blurRad="317500" dist="190500" dir="8100000" algn="tr" rotWithShape="0">
              <a:schemeClr val="tx1">
                <a:lumMod val="50000"/>
                <a:lumOff val="50000"/>
                <a:alpha val="30000"/>
              </a:schemeClr>
            </a:outerShdw>
          </a:effectLst>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7159194" y="1985799"/>
            <a:ext cx="576000" cy="36000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02</a:t>
            </a:r>
            <a:endParaRPr kumimoji="1" lang="zh-CN" altLang="en-US"/>
          </a:p>
        </p:txBody>
      </p:sp>
      <p:sp>
        <p:nvSpPr>
          <p:cNvPr id="8" name="标题 1"/>
          <p:cNvSpPr txBox="1"/>
          <p:nvPr/>
        </p:nvSpPr>
        <p:spPr>
          <a:xfrm>
            <a:off x="8235355" y="1853972"/>
            <a:ext cx="3240000" cy="3600000"/>
          </a:xfrm>
          <a:prstGeom prst="roundRect">
            <a:avLst>
              <a:gd name="adj" fmla="val 5592"/>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10582900" y="1810428"/>
            <a:ext cx="936000" cy="936000"/>
          </a:xfrm>
          <a:custGeom>
            <a:avLst/>
            <a:gdLst>
              <a:gd name="connsiteX0" fmla="*/ 2120077 w 2455259"/>
              <a:gd name="connsiteY0" fmla="*/ 0 h 2448912"/>
              <a:gd name="connsiteX1" fmla="*/ 117902 w 2455259"/>
              <a:gd name="connsiteY1" fmla="*/ 0 h 2448912"/>
              <a:gd name="connsiteX2" fmla="*/ 34736 w 2455259"/>
              <a:gd name="connsiteY2" fmla="*/ 200742 h 2448912"/>
              <a:gd name="connsiteX3" fmla="*/ 1865113 w 2455259"/>
              <a:gd name="connsiteY3" fmla="*/ 2031084 h 2448912"/>
              <a:gd name="connsiteX4" fmla="*/ 1881653 w 2455259"/>
              <a:gd name="connsiteY4" fmla="*/ 2043668 h 2448912"/>
              <a:gd name="connsiteX5" fmla="*/ 1891181 w 2455259"/>
              <a:gd name="connsiteY5" fmla="*/ 2050860 h 2448912"/>
              <a:gd name="connsiteX6" fmla="*/ 2254517 w 2455259"/>
              <a:gd name="connsiteY6" fmla="*/ 2414231 h 2448912"/>
              <a:gd name="connsiteX7" fmla="*/ 2455259 w 2455259"/>
              <a:gd name="connsiteY7" fmla="*/ 2331101 h 2448912"/>
              <a:gd name="connsiteX8" fmla="*/ 2455259 w 2455259"/>
              <a:gd name="connsiteY8" fmla="*/ 335254 h 2448912"/>
              <a:gd name="connsiteX9" fmla="*/ 2120077 w 2455259"/>
              <a:gd name="connsiteY9" fmla="*/ 0 h 2448912"/>
            </a:gdLst>
            <a:ahLst/>
            <a:cxnLst/>
            <a:rect l="l" t="t" r="r" b="b"/>
            <a:pathLst>
              <a:path w="2455259" h="2448912">
                <a:moveTo>
                  <a:pt x="2120077" y="0"/>
                </a:moveTo>
                <a:lnTo>
                  <a:pt x="117902" y="0"/>
                </a:lnTo>
                <a:cubicBezTo>
                  <a:pt x="13126" y="0"/>
                  <a:pt x="-39477" y="126673"/>
                  <a:pt x="34736" y="200742"/>
                </a:cubicBezTo>
                <a:lnTo>
                  <a:pt x="1865113" y="2031084"/>
                </a:lnTo>
                <a:cubicBezTo>
                  <a:pt x="1870014" y="2036028"/>
                  <a:pt x="1875584" y="2040263"/>
                  <a:pt x="1881653" y="2043668"/>
                </a:cubicBezTo>
                <a:cubicBezTo>
                  <a:pt x="1885151" y="2045603"/>
                  <a:pt x="1888362" y="2048023"/>
                  <a:pt x="1891181" y="2050860"/>
                </a:cubicBezTo>
                <a:lnTo>
                  <a:pt x="2254517" y="2414231"/>
                </a:lnTo>
                <a:cubicBezTo>
                  <a:pt x="2328586" y="2488336"/>
                  <a:pt x="2455259" y="2435805"/>
                  <a:pt x="2455259" y="2331101"/>
                </a:cubicBezTo>
                <a:lnTo>
                  <a:pt x="2455259" y="335254"/>
                </a:lnTo>
                <a:cubicBezTo>
                  <a:pt x="2455259" y="150126"/>
                  <a:pt x="2305204" y="40"/>
                  <a:pt x="2120077" y="0"/>
                </a:cubicBezTo>
                <a:close/>
              </a:path>
            </a:pathLst>
          </a:custGeom>
          <a:solidFill>
            <a:schemeClr val="accent1"/>
          </a:solidFill>
          <a:ln cap="flat">
            <a:noFill/>
            <a:prstDash val="solid"/>
            <a:miter/>
          </a:ln>
          <a:effectLst>
            <a:outerShdw blurRad="317500" dist="190500" dir="8100000" algn="tr" rotWithShape="0">
              <a:schemeClr val="tx1">
                <a:lumMod val="50000"/>
                <a:lumOff val="50000"/>
                <a:alpha val="30000"/>
              </a:schemeClr>
            </a:outerShdw>
          </a:effectLst>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10942900" y="1985799"/>
            <a:ext cx="576000" cy="36000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03</a:t>
            </a:r>
            <a:endParaRPr kumimoji="1" lang="zh-CN" altLang="en-US"/>
          </a:p>
        </p:txBody>
      </p:sp>
      <p:sp>
        <p:nvSpPr>
          <p:cNvPr id="11" name="标题 1"/>
          <p:cNvSpPr txBox="1"/>
          <p:nvPr/>
        </p:nvSpPr>
        <p:spPr>
          <a:xfrm>
            <a:off x="667943" y="1853972"/>
            <a:ext cx="3240000" cy="3600000"/>
          </a:xfrm>
          <a:prstGeom prst="roundRect">
            <a:avLst>
              <a:gd name="adj" fmla="val 5592"/>
            </a:avLst>
          </a:prstGeom>
          <a:solidFill>
            <a:schemeClr val="bg1">
              <a:lumMod val="95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3015488" y="1810428"/>
            <a:ext cx="936000" cy="936000"/>
          </a:xfrm>
          <a:custGeom>
            <a:avLst/>
            <a:gdLst>
              <a:gd name="connsiteX0" fmla="*/ 2120077 w 2455259"/>
              <a:gd name="connsiteY0" fmla="*/ 0 h 2448912"/>
              <a:gd name="connsiteX1" fmla="*/ 117902 w 2455259"/>
              <a:gd name="connsiteY1" fmla="*/ 0 h 2448912"/>
              <a:gd name="connsiteX2" fmla="*/ 34736 w 2455259"/>
              <a:gd name="connsiteY2" fmla="*/ 200742 h 2448912"/>
              <a:gd name="connsiteX3" fmla="*/ 1865113 w 2455259"/>
              <a:gd name="connsiteY3" fmla="*/ 2031084 h 2448912"/>
              <a:gd name="connsiteX4" fmla="*/ 1881653 w 2455259"/>
              <a:gd name="connsiteY4" fmla="*/ 2043668 h 2448912"/>
              <a:gd name="connsiteX5" fmla="*/ 1891181 w 2455259"/>
              <a:gd name="connsiteY5" fmla="*/ 2050860 h 2448912"/>
              <a:gd name="connsiteX6" fmla="*/ 2254517 w 2455259"/>
              <a:gd name="connsiteY6" fmla="*/ 2414231 h 2448912"/>
              <a:gd name="connsiteX7" fmla="*/ 2455259 w 2455259"/>
              <a:gd name="connsiteY7" fmla="*/ 2331101 h 2448912"/>
              <a:gd name="connsiteX8" fmla="*/ 2455259 w 2455259"/>
              <a:gd name="connsiteY8" fmla="*/ 335254 h 2448912"/>
              <a:gd name="connsiteX9" fmla="*/ 2120077 w 2455259"/>
              <a:gd name="connsiteY9" fmla="*/ 0 h 2448912"/>
            </a:gdLst>
            <a:ahLst/>
            <a:cxnLst/>
            <a:rect l="l" t="t" r="r" b="b"/>
            <a:pathLst>
              <a:path w="2455259" h="2448912">
                <a:moveTo>
                  <a:pt x="2120077" y="0"/>
                </a:moveTo>
                <a:lnTo>
                  <a:pt x="117902" y="0"/>
                </a:lnTo>
                <a:cubicBezTo>
                  <a:pt x="13126" y="0"/>
                  <a:pt x="-39477" y="126673"/>
                  <a:pt x="34736" y="200742"/>
                </a:cubicBezTo>
                <a:lnTo>
                  <a:pt x="1865113" y="2031084"/>
                </a:lnTo>
                <a:cubicBezTo>
                  <a:pt x="1870014" y="2036028"/>
                  <a:pt x="1875584" y="2040263"/>
                  <a:pt x="1881653" y="2043668"/>
                </a:cubicBezTo>
                <a:cubicBezTo>
                  <a:pt x="1885151" y="2045603"/>
                  <a:pt x="1888362" y="2048023"/>
                  <a:pt x="1891181" y="2050860"/>
                </a:cubicBezTo>
                <a:lnTo>
                  <a:pt x="2254517" y="2414231"/>
                </a:lnTo>
                <a:cubicBezTo>
                  <a:pt x="2328586" y="2488336"/>
                  <a:pt x="2455259" y="2435805"/>
                  <a:pt x="2455259" y="2331101"/>
                </a:cubicBezTo>
                <a:lnTo>
                  <a:pt x="2455259" y="335254"/>
                </a:lnTo>
                <a:cubicBezTo>
                  <a:pt x="2455259" y="150126"/>
                  <a:pt x="2305204" y="40"/>
                  <a:pt x="2120077" y="0"/>
                </a:cubicBezTo>
                <a:close/>
              </a:path>
            </a:pathLst>
          </a:custGeom>
          <a:solidFill>
            <a:schemeClr val="accent1"/>
          </a:solidFill>
          <a:ln cap="flat">
            <a:noFill/>
            <a:prstDash val="solid"/>
            <a:miter/>
          </a:ln>
          <a:effectLst>
            <a:outerShdw blurRad="317500" dist="190500" dir="8100000" algn="tr" rotWithShape="0">
              <a:schemeClr val="tx1">
                <a:lumMod val="50000"/>
                <a:lumOff val="50000"/>
                <a:alpha val="30000"/>
              </a:schemeClr>
            </a:outerShdw>
          </a:effectLst>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a:off x="3375488" y="1985799"/>
            <a:ext cx="576000" cy="36000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H" panose="00020600040101010101" charset="-122"/>
                <a:ea typeface="OPPOSans H" panose="00020600040101010101" charset="-122"/>
                <a:cs typeface="OPPOSans H" panose="00020600040101010101" charset="-122"/>
              </a:rPr>
              <a:t>01</a:t>
            </a:r>
            <a:endParaRPr kumimoji="1" lang="zh-CN" altLang="en-US"/>
          </a:p>
        </p:txBody>
      </p:sp>
      <p:sp>
        <p:nvSpPr>
          <p:cNvPr id="14" name="标题 1"/>
          <p:cNvSpPr txBox="1"/>
          <p:nvPr/>
        </p:nvSpPr>
        <p:spPr>
          <a:xfrm>
            <a:off x="876400" y="2298700"/>
            <a:ext cx="2651400" cy="617655"/>
          </a:xfrm>
          <a:prstGeom prst="rect">
            <a:avLst/>
          </a:prstGeom>
          <a:noFill/>
          <a:ln w="12700" cap="sq">
            <a:noFill/>
            <a:miter/>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从“管控式维稳”转向“发展型治理”</a:t>
            </a:r>
            <a:endParaRPr kumimoji="1" lang="zh-CN" altLang="en-US"/>
          </a:p>
        </p:txBody>
      </p:sp>
      <p:sp>
        <p:nvSpPr>
          <p:cNvPr id="15" name="标题 1"/>
          <p:cNvSpPr txBox="1"/>
          <p:nvPr/>
        </p:nvSpPr>
        <p:spPr>
          <a:xfrm>
            <a:off x="876400" y="3014296"/>
            <a:ext cx="2880000" cy="198000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当前政策症结在于将“规范”简单等同于“限制”，建议重构政策内核，分类监管机制，融资破局新思维。</a:t>
            </a:r>
            <a:endParaRPr kumimoji="1" lang="zh-CN" altLang="en-US"/>
          </a:p>
        </p:txBody>
      </p:sp>
      <p:sp>
        <p:nvSpPr>
          <p:cNvPr id="16" name="标题 1"/>
          <p:cNvSpPr txBox="1"/>
          <p:nvPr/>
        </p:nvSpPr>
        <p:spPr>
          <a:xfrm>
            <a:off x="4649650" y="2298700"/>
            <a:ext cx="2664100" cy="617655"/>
          </a:xfrm>
          <a:prstGeom prst="rect">
            <a:avLst/>
          </a:prstGeom>
          <a:noFill/>
          <a:ln w="12700" cap="sq">
            <a:noFill/>
            <a:miter/>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推进执法兼容性改革</a:t>
            </a:r>
            <a:endParaRPr kumimoji="1" lang="zh-CN" altLang="en-US"/>
          </a:p>
        </p:txBody>
      </p:sp>
      <p:sp>
        <p:nvSpPr>
          <p:cNvPr id="17" name="标题 1"/>
          <p:cNvSpPr txBox="1"/>
          <p:nvPr/>
        </p:nvSpPr>
        <p:spPr>
          <a:xfrm>
            <a:off x="4649650" y="3014296"/>
            <a:ext cx="2880000" cy="198000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将“双减”机构纳入“就业稳岗专项扶助”，允许其用转型投入，提高政策执行的灵活性和有效性。</a:t>
            </a:r>
            <a:endParaRPr kumimoji="1" lang="zh-CN" altLang="en-US"/>
          </a:p>
        </p:txBody>
      </p:sp>
      <p:sp>
        <p:nvSpPr>
          <p:cNvPr id="18" name="标题 1"/>
          <p:cNvSpPr txBox="1"/>
          <p:nvPr/>
        </p:nvSpPr>
        <p:spPr>
          <a:xfrm>
            <a:off x="8422900" y="2300255"/>
            <a:ext cx="2651400" cy="616100"/>
          </a:xfrm>
          <a:prstGeom prst="rect">
            <a:avLst/>
          </a:prstGeom>
          <a:noFill/>
          <a:ln w="12700" cap="sq">
            <a:noFill/>
            <a:miter/>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优化政策执行机制</a:t>
            </a:r>
            <a:endParaRPr kumimoji="1" lang="zh-CN" altLang="en-US"/>
          </a:p>
        </p:txBody>
      </p:sp>
      <p:sp>
        <p:nvSpPr>
          <p:cNvPr id="19" name="标题 1"/>
          <p:cNvSpPr txBox="1"/>
          <p:nvPr/>
        </p:nvSpPr>
        <p:spPr>
          <a:xfrm>
            <a:off x="8422900" y="3014296"/>
            <a:ext cx="2880000" cy="1980000"/>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加强政策宣传和解读，提高政策透明度，确保政策在基层得到有效落实，避免执行偏差。</a:t>
            </a:r>
            <a:endParaRPr kumimoji="1" lang="zh-CN" altLang="en-US"/>
          </a:p>
        </p:txBody>
      </p:sp>
      <p:sp>
        <p:nvSpPr>
          <p:cNvPr id="20"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重构政策逻辑</a:t>
            </a:r>
            <a:endParaRPr kumimoji="1" lang="zh-CN" altLang="en-US"/>
          </a:p>
        </p:txBody>
      </p:sp>
      <p:sp>
        <p:nvSpPr>
          <p:cNvPr id="21"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009087" y="1517200"/>
            <a:ext cx="973900" cy="973447"/>
          </a:xfrm>
          <a:custGeom>
            <a:avLst/>
            <a:gdLst>
              <a:gd name="connsiteX0" fmla="*/ 0 w 1260455"/>
              <a:gd name="connsiteY0" fmla="*/ 630228 h 1260455"/>
              <a:gd name="connsiteX1" fmla="*/ 630228 w 1260455"/>
              <a:gd name="connsiteY1" fmla="*/ 0 h 1260455"/>
              <a:gd name="connsiteX2" fmla="*/ 1260456 w 1260455"/>
              <a:gd name="connsiteY2" fmla="*/ 630228 h 1260455"/>
              <a:gd name="connsiteX3" fmla="*/ 630228 w 1260455"/>
              <a:gd name="connsiteY3" fmla="*/ 1260456 h 1260455"/>
              <a:gd name="connsiteX4" fmla="*/ 0 w 1260455"/>
              <a:gd name="connsiteY4" fmla="*/ 630228 h 1260455"/>
            </a:gdLst>
            <a:ahLst/>
            <a:cxnLst/>
            <a:rect l="l" t="t" r="r" b="b"/>
            <a:pathLst>
              <a:path w="1260455" h="1260455">
                <a:moveTo>
                  <a:pt x="0" y="630228"/>
                </a:moveTo>
                <a:cubicBezTo>
                  <a:pt x="0" y="282163"/>
                  <a:pt x="282163" y="0"/>
                  <a:pt x="630228" y="0"/>
                </a:cubicBezTo>
                <a:cubicBezTo>
                  <a:pt x="978293" y="0"/>
                  <a:pt x="1260456" y="282163"/>
                  <a:pt x="1260456" y="630228"/>
                </a:cubicBezTo>
                <a:cubicBezTo>
                  <a:pt x="1260456" y="978293"/>
                  <a:pt x="978293" y="1260456"/>
                  <a:pt x="630228" y="1260456"/>
                </a:cubicBezTo>
                <a:cubicBezTo>
                  <a:pt x="282163" y="1260456"/>
                  <a:pt x="0" y="978293"/>
                  <a:pt x="0" y="630228"/>
                </a:cubicBezTo>
                <a:close/>
              </a:path>
            </a:pathLst>
          </a:custGeom>
          <a:gradFill>
            <a:gsLst>
              <a:gs pos="0">
                <a:schemeClr val="accent1"/>
              </a:gs>
              <a:gs pos="100000">
                <a:schemeClr val="accent1">
                  <a:lumMod val="40000"/>
                  <a:lumOff val="60000"/>
                </a:schemeClr>
              </a:gs>
            </a:gsLst>
            <a:lin ang="5400000" scaled="0"/>
          </a:gradFill>
          <a:ln w="3175" cap="sq">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998623" y="2559367"/>
            <a:ext cx="2715113" cy="584377"/>
          </a:xfrm>
          <a:prstGeom prst="rect">
            <a:avLst/>
          </a:prstGeom>
          <a:noFill/>
          <a:ln>
            <a:noFill/>
          </a:ln>
        </p:spPr>
        <p:txBody>
          <a:bodyPr vert="horz" wrap="square" lIns="0" tIns="45720" rIns="0" bIns="45720" rtlCol="0" anchor="b"/>
          <a:lstStyle/>
          <a:p>
            <a:pPr algn="l">
              <a:lnSpc>
                <a:spcPct val="130000"/>
              </a:lnSpc>
            </a:pPr>
            <a:r>
              <a:rPr kumimoji="1" lang="en-US" altLang="zh-CN" sz="1525">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在法治框架内注入“服务基因”</a:t>
            </a:r>
            <a:endParaRPr kumimoji="1" lang="zh-CN" altLang="en-US"/>
          </a:p>
        </p:txBody>
      </p:sp>
      <p:sp>
        <p:nvSpPr>
          <p:cNvPr id="7" name="标题 1"/>
          <p:cNvSpPr txBox="1"/>
          <p:nvPr/>
        </p:nvSpPr>
        <p:spPr>
          <a:xfrm>
            <a:off x="998623" y="3197567"/>
            <a:ext cx="2715113" cy="1651779"/>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Source Han Sans" panose="020B0400000000000000" charset="-122"/>
                <a:ea typeface="Source Han Sans" panose="020B0400000000000000" charset="-122"/>
                <a:cs typeface="Source Han Sans" panose="020B0400000000000000" charset="-122"/>
              </a:rPr>
              <a:t>监管不应仅是“找问题开罚单”，更需成为企业发展的“共谋者”，为企业提供更多的支持和服务。</a:t>
            </a:r>
            <a:endParaRPr kumimoji="1" lang="zh-CN" altLang="en-US"/>
          </a:p>
        </p:txBody>
      </p:sp>
      <p:sp>
        <p:nvSpPr>
          <p:cNvPr id="8" name="标题 1"/>
          <p:cNvSpPr txBox="1"/>
          <p:nvPr/>
        </p:nvSpPr>
        <p:spPr>
          <a:xfrm>
            <a:off x="713984" y="1623204"/>
            <a:ext cx="16379" cy="4669306"/>
          </a:xfrm>
          <a:prstGeom prst="rect">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662293" y="1510628"/>
            <a:ext cx="119760" cy="11976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8617066" y="1517200"/>
            <a:ext cx="973900" cy="973447"/>
          </a:xfrm>
          <a:custGeom>
            <a:avLst/>
            <a:gdLst>
              <a:gd name="connsiteX0" fmla="*/ 0 w 1260455"/>
              <a:gd name="connsiteY0" fmla="*/ 630228 h 1260455"/>
              <a:gd name="connsiteX1" fmla="*/ 630228 w 1260455"/>
              <a:gd name="connsiteY1" fmla="*/ 0 h 1260455"/>
              <a:gd name="connsiteX2" fmla="*/ 1260456 w 1260455"/>
              <a:gd name="connsiteY2" fmla="*/ 630228 h 1260455"/>
              <a:gd name="connsiteX3" fmla="*/ 630228 w 1260455"/>
              <a:gd name="connsiteY3" fmla="*/ 1260456 h 1260455"/>
              <a:gd name="connsiteX4" fmla="*/ 0 w 1260455"/>
              <a:gd name="connsiteY4" fmla="*/ 630228 h 1260455"/>
            </a:gdLst>
            <a:ahLst/>
            <a:cxnLst/>
            <a:rect l="l" t="t" r="r" b="b"/>
            <a:pathLst>
              <a:path w="1260455" h="1260455">
                <a:moveTo>
                  <a:pt x="0" y="630228"/>
                </a:moveTo>
                <a:cubicBezTo>
                  <a:pt x="0" y="282163"/>
                  <a:pt x="282163" y="0"/>
                  <a:pt x="630228" y="0"/>
                </a:cubicBezTo>
                <a:cubicBezTo>
                  <a:pt x="978293" y="0"/>
                  <a:pt x="1260456" y="282163"/>
                  <a:pt x="1260456" y="630228"/>
                </a:cubicBezTo>
                <a:cubicBezTo>
                  <a:pt x="1260456" y="978293"/>
                  <a:pt x="978293" y="1260456"/>
                  <a:pt x="630228" y="1260456"/>
                </a:cubicBezTo>
                <a:cubicBezTo>
                  <a:pt x="282163" y="1260456"/>
                  <a:pt x="0" y="978293"/>
                  <a:pt x="0" y="630228"/>
                </a:cubicBezTo>
                <a:close/>
              </a:path>
            </a:pathLst>
          </a:custGeom>
          <a:gradFill>
            <a:gsLst>
              <a:gs pos="0">
                <a:schemeClr val="accent1"/>
              </a:gs>
              <a:gs pos="100000">
                <a:schemeClr val="accent1">
                  <a:lumMod val="40000"/>
                  <a:lumOff val="60000"/>
                </a:schemeClr>
              </a:gs>
            </a:gsLst>
            <a:lin ang="5400000" scaled="0"/>
          </a:gradFill>
          <a:ln w="3175"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8321963" y="1623204"/>
            <a:ext cx="16379" cy="4669306"/>
          </a:xfrm>
          <a:prstGeom prst="rect">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8606602" y="2559367"/>
            <a:ext cx="2715113" cy="584377"/>
          </a:xfrm>
          <a:prstGeom prst="rect">
            <a:avLst/>
          </a:prstGeom>
          <a:noFill/>
          <a:ln>
            <a:noFill/>
          </a:ln>
        </p:spPr>
        <p:txBody>
          <a:bodyPr vert="horz" wrap="square" lIns="0" tIns="45720" rIns="0" bIns="45720" rtlCol="0" anchor="b"/>
          <a:lstStyle/>
          <a:p>
            <a:pPr algn="l">
              <a:lnSpc>
                <a:spcPct val="13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加强政策协同性</a:t>
            </a:r>
            <a:endParaRPr kumimoji="1" lang="zh-CN" altLang="en-US"/>
          </a:p>
        </p:txBody>
      </p:sp>
      <p:sp>
        <p:nvSpPr>
          <p:cNvPr id="13" name="标题 1"/>
          <p:cNvSpPr txBox="1"/>
          <p:nvPr/>
        </p:nvSpPr>
        <p:spPr>
          <a:xfrm>
            <a:off x="8606602" y="3197567"/>
            <a:ext cx="2715113" cy="1651779"/>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Source Han Sans" panose="020B0400000000000000" charset="-122"/>
                <a:ea typeface="Source Han Sans" panose="020B0400000000000000" charset="-122"/>
                <a:cs typeface="Source Han Sans" panose="020B0400000000000000" charset="-122"/>
              </a:rPr>
              <a:t>各部门之间要加强政策协同，避免政策冲突和重复，形成支持民营经济发展的政策合力。</a:t>
            </a:r>
            <a:endParaRPr kumimoji="1" lang="zh-CN" altLang="en-US"/>
          </a:p>
        </p:txBody>
      </p:sp>
      <p:sp>
        <p:nvSpPr>
          <p:cNvPr id="14" name="标题 1"/>
          <p:cNvSpPr txBox="1"/>
          <p:nvPr/>
        </p:nvSpPr>
        <p:spPr>
          <a:xfrm>
            <a:off x="8270272" y="1510628"/>
            <a:ext cx="119760" cy="11976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4813076" y="2082690"/>
            <a:ext cx="973900" cy="973447"/>
          </a:xfrm>
          <a:custGeom>
            <a:avLst/>
            <a:gdLst>
              <a:gd name="connsiteX0" fmla="*/ 0 w 1260455"/>
              <a:gd name="connsiteY0" fmla="*/ 630228 h 1260455"/>
              <a:gd name="connsiteX1" fmla="*/ 630228 w 1260455"/>
              <a:gd name="connsiteY1" fmla="*/ 0 h 1260455"/>
              <a:gd name="connsiteX2" fmla="*/ 1260456 w 1260455"/>
              <a:gd name="connsiteY2" fmla="*/ 630228 h 1260455"/>
              <a:gd name="connsiteX3" fmla="*/ 630228 w 1260455"/>
              <a:gd name="connsiteY3" fmla="*/ 1260456 h 1260455"/>
              <a:gd name="connsiteX4" fmla="*/ 0 w 1260455"/>
              <a:gd name="connsiteY4" fmla="*/ 630228 h 1260455"/>
            </a:gdLst>
            <a:ahLst/>
            <a:cxnLst/>
            <a:rect l="l" t="t" r="r" b="b"/>
            <a:pathLst>
              <a:path w="1260455" h="1260455">
                <a:moveTo>
                  <a:pt x="0" y="630228"/>
                </a:moveTo>
                <a:cubicBezTo>
                  <a:pt x="0" y="282163"/>
                  <a:pt x="282163" y="0"/>
                  <a:pt x="630228" y="0"/>
                </a:cubicBezTo>
                <a:cubicBezTo>
                  <a:pt x="978293" y="0"/>
                  <a:pt x="1260456" y="282163"/>
                  <a:pt x="1260456" y="630228"/>
                </a:cubicBezTo>
                <a:cubicBezTo>
                  <a:pt x="1260456" y="978293"/>
                  <a:pt x="978293" y="1260456"/>
                  <a:pt x="630228" y="1260456"/>
                </a:cubicBezTo>
                <a:cubicBezTo>
                  <a:pt x="282163" y="1260456"/>
                  <a:pt x="0" y="978293"/>
                  <a:pt x="0" y="630228"/>
                </a:cubicBezTo>
                <a:close/>
              </a:path>
            </a:pathLst>
          </a:custGeom>
          <a:gradFill>
            <a:gsLst>
              <a:gs pos="0">
                <a:schemeClr val="accent2"/>
              </a:gs>
              <a:gs pos="100000">
                <a:schemeClr val="accent2">
                  <a:lumMod val="40000"/>
                  <a:lumOff val="60000"/>
                </a:schemeClr>
              </a:gs>
            </a:gsLst>
            <a:lin ang="5400000" scaled="0"/>
          </a:gradFill>
          <a:ln w="3175"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4517973" y="2195878"/>
            <a:ext cx="16379" cy="4154237"/>
          </a:xfrm>
          <a:prstGeom prst="rect">
            <a:avLst/>
          </a:prstGeom>
          <a:solidFill>
            <a:schemeClr val="accent2">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4802612" y="3124857"/>
            <a:ext cx="2715113" cy="584377"/>
          </a:xfrm>
          <a:prstGeom prst="rect">
            <a:avLst/>
          </a:prstGeom>
          <a:noFill/>
          <a:ln>
            <a:noFill/>
          </a:ln>
        </p:spPr>
        <p:txBody>
          <a:bodyPr vert="horz" wrap="square" lIns="0" tIns="45720" rIns="0" bIns="45720" rtlCol="0" anchor="b"/>
          <a:lstStyle/>
          <a:p>
            <a:pPr algn="l">
              <a:lnSpc>
                <a:spcPct val="130000"/>
              </a:lnSpc>
            </a:pPr>
            <a:r>
              <a:rPr kumimoji="1" lang="en-US" altLang="zh-CN" sz="1600">
                <a:ln w="12700">
                  <a:noFill/>
                </a:ln>
                <a:solidFill>
                  <a:srgbClr val="34E7D2">
                    <a:alpha val="100000"/>
                  </a:srgbClr>
                </a:solidFill>
                <a:latin typeface="Source Han Sans CN Bold" panose="020B0800000000000000" charset="-122"/>
                <a:ea typeface="Source Han Sans CN Bold" panose="020B0800000000000000" charset="-122"/>
                <a:cs typeface="Source Han Sans CN Bold" panose="020B0800000000000000" charset="-122"/>
              </a:rPr>
              <a:t>推进分类监管改革</a:t>
            </a:r>
            <a:endParaRPr kumimoji="1" lang="zh-CN" altLang="en-US"/>
          </a:p>
        </p:txBody>
      </p:sp>
      <p:sp>
        <p:nvSpPr>
          <p:cNvPr id="18" name="标题 1"/>
          <p:cNvSpPr txBox="1"/>
          <p:nvPr/>
        </p:nvSpPr>
        <p:spPr>
          <a:xfrm>
            <a:off x="4802612" y="3763057"/>
            <a:ext cx="2715113" cy="1651779"/>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Source Han Sans" panose="020B0400000000000000" charset="-122"/>
                <a:ea typeface="Source Han Sans" panose="020B0400000000000000" charset="-122"/>
                <a:cs typeface="Source Han Sans" panose="020B0400000000000000" charset="-122"/>
              </a:rPr>
              <a:t>构建“信用梯度监管”替代一刀切管控，根据企业的信用状况和经营风险进行分类监管，提高监管效率。</a:t>
            </a:r>
            <a:endParaRPr kumimoji="1" lang="zh-CN" altLang="en-US"/>
          </a:p>
        </p:txBody>
      </p:sp>
      <p:sp>
        <p:nvSpPr>
          <p:cNvPr id="19" name="标题 1"/>
          <p:cNvSpPr txBox="1"/>
          <p:nvPr/>
        </p:nvSpPr>
        <p:spPr>
          <a:xfrm>
            <a:off x="4466282" y="2076118"/>
            <a:ext cx="119760" cy="119760"/>
          </a:xfrm>
          <a:prstGeom prst="ellips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0" y="5502443"/>
            <a:ext cx="12192000" cy="1355557"/>
          </a:xfrm>
          <a:custGeom>
            <a:avLst/>
            <a:gdLst>
              <a:gd name="connsiteX0" fmla="*/ 0 w 12192000"/>
              <a:gd name="connsiteY0" fmla="*/ 0 h 1355557"/>
              <a:gd name="connsiteX1" fmla="*/ 273797 w 12192000"/>
              <a:gd name="connsiteY1" fmla="*/ 20052 h 1355557"/>
              <a:gd name="connsiteX2" fmla="*/ 2792735 w 12192000"/>
              <a:gd name="connsiteY2" fmla="*/ 380999 h 1355557"/>
              <a:gd name="connsiteX3" fmla="*/ 4462900 w 12192000"/>
              <a:gd name="connsiteY3" fmla="*/ 549441 h 1355557"/>
              <a:gd name="connsiteX4" fmla="*/ 6571141 w 12192000"/>
              <a:gd name="connsiteY4" fmla="*/ 332873 h 1355557"/>
              <a:gd name="connsiteX5" fmla="*/ 8925800 w 12192000"/>
              <a:gd name="connsiteY5" fmla="*/ 80210 h 1355557"/>
              <a:gd name="connsiteX6" fmla="*/ 10171579 w 12192000"/>
              <a:gd name="connsiteY6" fmla="*/ 32083 h 1355557"/>
              <a:gd name="connsiteX7" fmla="*/ 11650087 w 12192000"/>
              <a:gd name="connsiteY7" fmla="*/ 104273 h 1355557"/>
              <a:gd name="connsiteX8" fmla="*/ 12128376 w 12192000"/>
              <a:gd name="connsiteY8" fmla="*/ 191502 h 1355557"/>
              <a:gd name="connsiteX9" fmla="*/ 12192000 w 12192000"/>
              <a:gd name="connsiteY9" fmla="*/ 204310 h 1355557"/>
              <a:gd name="connsiteX10" fmla="*/ 12192000 w 12192000"/>
              <a:gd name="connsiteY10" fmla="*/ 1355557 h 1355557"/>
              <a:gd name="connsiteX11" fmla="*/ 0 w 12192000"/>
              <a:gd name="connsiteY11" fmla="*/ 1355557 h 1355557"/>
            </a:gdLst>
            <a:ahLst/>
            <a:cxnLst/>
            <a:rect l="l" t="t" r="r" b="b"/>
            <a:pathLst>
              <a:path w="12192000" h="1355557">
                <a:moveTo>
                  <a:pt x="0" y="0"/>
                </a:moveTo>
                <a:lnTo>
                  <a:pt x="273797" y="20052"/>
                </a:lnTo>
                <a:lnTo>
                  <a:pt x="2792735" y="380999"/>
                </a:lnTo>
                <a:cubicBezTo>
                  <a:pt x="3490918" y="469230"/>
                  <a:pt x="3833165" y="557462"/>
                  <a:pt x="4462900" y="549441"/>
                </a:cubicBezTo>
                <a:cubicBezTo>
                  <a:pt x="5092636" y="541420"/>
                  <a:pt x="6571141" y="332873"/>
                  <a:pt x="6571141" y="332873"/>
                </a:cubicBezTo>
                <a:lnTo>
                  <a:pt x="8925800" y="80210"/>
                </a:lnTo>
                <a:cubicBezTo>
                  <a:pt x="9525873" y="30078"/>
                  <a:pt x="9717532" y="28073"/>
                  <a:pt x="10171579" y="32083"/>
                </a:cubicBezTo>
                <a:cubicBezTo>
                  <a:pt x="10625626" y="36093"/>
                  <a:pt x="11250799" y="68178"/>
                  <a:pt x="11650087" y="104273"/>
                </a:cubicBezTo>
                <a:cubicBezTo>
                  <a:pt x="11849731" y="122321"/>
                  <a:pt x="11992333" y="159418"/>
                  <a:pt x="12128376" y="191502"/>
                </a:cubicBezTo>
                <a:lnTo>
                  <a:pt x="12192000" y="204310"/>
                </a:lnTo>
                <a:lnTo>
                  <a:pt x="12192000" y="1355557"/>
                </a:lnTo>
                <a:lnTo>
                  <a:pt x="0" y="1355557"/>
                </a:lnTo>
                <a:close/>
              </a:path>
            </a:pathLst>
          </a:custGeom>
          <a:gradFill>
            <a:gsLst>
              <a:gs pos="0">
                <a:schemeClr val="accent1"/>
              </a:gs>
              <a:gs pos="100000">
                <a:schemeClr val="accent1">
                  <a:lumMod val="60000"/>
                  <a:lumOff val="4000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5087735" y="2357091"/>
            <a:ext cx="424582" cy="42464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a:off x="1270767" y="1791601"/>
            <a:ext cx="450540" cy="42464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a:off x="8869825" y="1791601"/>
            <a:ext cx="468383" cy="424644"/>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优化治理模式</a:t>
            </a:r>
            <a:endParaRPr kumimoji="1" lang="zh-CN" altLang="en-US"/>
          </a:p>
        </p:txBody>
      </p:sp>
      <p:sp>
        <p:nvSpPr>
          <p:cNvPr id="25"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7575399" y="933288"/>
            <a:ext cx="863600" cy="558800"/>
          </a:xfrm>
          <a:prstGeom prst="rect">
            <a:avLst/>
          </a:prstGeom>
          <a:noFill/>
          <a:ln w="12700" cap="sq">
            <a:noFill/>
            <a:miter/>
          </a:ln>
        </p:spPr>
        <p:txBody>
          <a:bodyPr vert="horz" wrap="square" lIns="0" tIns="0" rIns="0" bIns="0" rtlCol="0" anchor="ctr">
            <a:spAutoFit/>
          </a:bodyPr>
          <a:lstStyle/>
          <a:p>
            <a:pPr algn="ctr">
              <a:lnSpc>
                <a:spcPct val="110000"/>
              </a:lnSpc>
            </a:pPr>
            <a:r>
              <a:rPr kumimoji="1" lang="en-US" altLang="zh-CN" sz="4000">
                <a:ln w="12700">
                  <a:noFill/>
                </a:ln>
                <a:solidFill>
                  <a:srgbClr val="5A43DB">
                    <a:alpha val="100000"/>
                  </a:srgbClr>
                </a:solidFill>
                <a:latin typeface="Source Han Sans" panose="020B0400000000000000" charset="-122"/>
                <a:ea typeface="Source Han Sans" panose="020B0400000000000000" charset="-122"/>
                <a:cs typeface="Source Han Sans" panose="020B0400000000000000" charset="-122"/>
              </a:rPr>
              <a:t>01</a:t>
            </a:r>
            <a:endParaRPr kumimoji="1" lang="zh-CN" altLang="en-US"/>
          </a:p>
        </p:txBody>
      </p:sp>
      <p:sp>
        <p:nvSpPr>
          <p:cNvPr id="6" name="标题 1"/>
          <p:cNvSpPr txBox="1"/>
          <p:nvPr/>
        </p:nvSpPr>
        <p:spPr>
          <a:xfrm>
            <a:off x="660400" y="1315387"/>
            <a:ext cx="7992000" cy="1512000"/>
          </a:xfrm>
          <a:prstGeom prst="roundRect">
            <a:avLst>
              <a:gd name="adj" fmla="val 7804"/>
            </a:avLst>
          </a:prstGeom>
          <a:solidFill>
            <a:schemeClr val="bg1"/>
          </a:solidFill>
          <a:ln w="6350" cap="sq">
            <a:solidFill>
              <a:schemeClr val="accent1">
                <a:lumMod val="60000"/>
                <a:lumOff val="40000"/>
              </a:schemeClr>
            </a:solidFill>
            <a:miter/>
          </a:ln>
          <a:effectLst>
            <a:outerShdw blurRad="317500" dist="127000" dir="5400000" algn="t" rotWithShape="0">
              <a:schemeClr val="accent1">
                <a:lumMod val="75000"/>
                <a:alpha val="15000"/>
              </a:schemeClr>
            </a:outerShdw>
          </a:effectLst>
        </p:spPr>
        <p:txBody>
          <a:bodyPr vert="horz" wrap="square" lIns="0" tIns="0" rIns="0" bIns="0" rtlCol="0" anchor="t"/>
          <a:lstStyle/>
          <a:p>
            <a:pPr algn="just">
              <a:lnSpc>
                <a:spcPct val="110000"/>
              </a:lnSpc>
            </a:pPr>
            <a:endParaRPr kumimoji="1" lang="zh-CN" altLang="en-US"/>
          </a:p>
        </p:txBody>
      </p:sp>
      <p:sp>
        <p:nvSpPr>
          <p:cNvPr id="7" name="标题 1"/>
          <p:cNvSpPr txBox="1"/>
          <p:nvPr/>
        </p:nvSpPr>
        <p:spPr>
          <a:xfrm>
            <a:off x="1675597" y="1510516"/>
            <a:ext cx="6732000" cy="280963"/>
          </a:xfrm>
          <a:prstGeom prst="rect">
            <a:avLst/>
          </a:prstGeom>
          <a:noFill/>
          <a:ln>
            <a:noFill/>
          </a:ln>
        </p:spPr>
        <p:txBody>
          <a:bodyPr vert="horz" wrap="square" lIns="0" tIns="0" rIns="0" bIns="0" rtlCol="0" anchor="ctr"/>
          <a:lstStyle/>
          <a:p>
            <a:pPr algn="l">
              <a:lnSpc>
                <a:spcPct val="120000"/>
              </a:lnSpc>
            </a:pPr>
            <a:r>
              <a:rPr kumimoji="1" lang="en-US" altLang="zh-CN" sz="16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破解“人才诅咒”的制度钥匙</a:t>
            </a:r>
            <a:endParaRPr kumimoji="1" lang="zh-CN" altLang="en-US"/>
          </a:p>
        </p:txBody>
      </p:sp>
      <p:sp>
        <p:nvSpPr>
          <p:cNvPr id="8" name="标题 1"/>
          <p:cNvSpPr txBox="1"/>
          <p:nvPr/>
        </p:nvSpPr>
        <p:spPr>
          <a:xfrm>
            <a:off x="1675599" y="1876779"/>
            <a:ext cx="6732000" cy="836660"/>
          </a:xfrm>
          <a:prstGeom prst="rect">
            <a:avLst/>
          </a:prstGeom>
          <a:noFill/>
          <a:ln>
            <a:noFill/>
          </a:ln>
        </p:spPr>
        <p:txBody>
          <a:bodyPr vert="horz" wrap="square" lIns="0" tIns="0" rIns="0" bIns="0" rtlCol="0" anchor="t"/>
          <a:lstStyle/>
          <a:p>
            <a:pPr algn="l">
              <a:lnSpc>
                <a:spcPct val="130000"/>
              </a:lnSpc>
            </a:pPr>
            <a:r>
              <a:rPr kumimoji="1" lang="en-US" altLang="zh-CN" sz="140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民企人才困境本质是社会保障制度与市场化用工的断层，关键在于打通人力资本流通壁垒。</a:t>
            </a:r>
            <a:endParaRPr kumimoji="1" lang="zh-CN" altLang="en-US"/>
          </a:p>
        </p:txBody>
      </p:sp>
      <p:sp>
        <p:nvSpPr>
          <p:cNvPr id="9" name="标题 1"/>
          <p:cNvSpPr txBox="1"/>
          <p:nvPr/>
        </p:nvSpPr>
        <p:spPr>
          <a:xfrm>
            <a:off x="964138" y="1535205"/>
            <a:ext cx="540007" cy="540000"/>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w="9525"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10441900" y="4340971"/>
            <a:ext cx="863600" cy="558800"/>
          </a:xfrm>
          <a:prstGeom prst="rect">
            <a:avLst/>
          </a:prstGeom>
          <a:noFill/>
          <a:ln w="12700" cap="sq">
            <a:noFill/>
            <a:miter/>
          </a:ln>
        </p:spPr>
        <p:txBody>
          <a:bodyPr vert="horz" wrap="square" lIns="0" tIns="0" rIns="0" bIns="0" rtlCol="0" anchor="ctr">
            <a:spAutoFit/>
          </a:bodyPr>
          <a:lstStyle/>
          <a:p>
            <a:pPr algn="ctr">
              <a:lnSpc>
                <a:spcPct val="110000"/>
              </a:lnSpc>
            </a:pPr>
            <a:r>
              <a:rPr kumimoji="1" lang="en-US" altLang="zh-CN" sz="4000">
                <a:ln w="12700">
                  <a:noFill/>
                </a:ln>
                <a:solidFill>
                  <a:srgbClr val="5A43DB">
                    <a:alpha val="100000"/>
                  </a:srgbClr>
                </a:solidFill>
                <a:latin typeface="Source Han Sans" panose="020B0400000000000000" charset="-122"/>
                <a:ea typeface="Source Han Sans" panose="020B0400000000000000" charset="-122"/>
                <a:cs typeface="Source Han Sans" panose="020B0400000000000000" charset="-122"/>
              </a:rPr>
              <a:t>03</a:t>
            </a:r>
            <a:endParaRPr kumimoji="1" lang="zh-CN" altLang="en-US"/>
          </a:p>
        </p:txBody>
      </p:sp>
      <p:sp>
        <p:nvSpPr>
          <p:cNvPr id="11" name="标题 1"/>
          <p:cNvSpPr txBox="1"/>
          <p:nvPr/>
        </p:nvSpPr>
        <p:spPr>
          <a:xfrm>
            <a:off x="3526900" y="4723700"/>
            <a:ext cx="7992000" cy="1512000"/>
          </a:xfrm>
          <a:prstGeom prst="roundRect">
            <a:avLst>
              <a:gd name="adj" fmla="val 7804"/>
            </a:avLst>
          </a:prstGeom>
          <a:solidFill>
            <a:schemeClr val="bg1"/>
          </a:solidFill>
          <a:ln w="6350" cap="sq">
            <a:solidFill>
              <a:schemeClr val="accent1">
                <a:lumMod val="60000"/>
                <a:lumOff val="40000"/>
              </a:schemeClr>
            </a:solidFill>
            <a:miter/>
          </a:ln>
          <a:effectLst>
            <a:outerShdw blurRad="317500" dist="127000" dir="5400000" algn="t" rotWithShape="0">
              <a:schemeClr val="accent1">
                <a:lumMod val="75000"/>
                <a:alpha val="15000"/>
              </a:schemeClr>
            </a:outerShdw>
          </a:effectLst>
        </p:spPr>
        <p:txBody>
          <a:bodyPr vert="horz" wrap="square" lIns="0" tIns="0" rIns="0" bIns="0" rtlCol="0" anchor="t"/>
          <a:lstStyle/>
          <a:p>
            <a:pPr algn="just">
              <a:lnSpc>
                <a:spcPct val="110000"/>
              </a:lnSpc>
            </a:pPr>
            <a:endParaRPr kumimoji="1" lang="zh-CN" altLang="en-US"/>
          </a:p>
        </p:txBody>
      </p:sp>
      <p:sp>
        <p:nvSpPr>
          <p:cNvPr id="12" name="标题 1"/>
          <p:cNvSpPr txBox="1"/>
          <p:nvPr/>
        </p:nvSpPr>
        <p:spPr>
          <a:xfrm>
            <a:off x="4542099" y="4931177"/>
            <a:ext cx="6732000" cy="280963"/>
          </a:xfrm>
          <a:prstGeom prst="rect">
            <a:avLst/>
          </a:prstGeom>
          <a:noFill/>
          <a:ln>
            <a:noFill/>
          </a:ln>
        </p:spPr>
        <p:txBody>
          <a:bodyPr vert="horz" wrap="square" lIns="0" tIns="0" rIns="0" bIns="0" rtlCol="0" anchor="ctr"/>
          <a:lstStyle/>
          <a:p>
            <a:pPr algn="l">
              <a:lnSpc>
                <a:spcPct val="120000"/>
              </a:lnSpc>
            </a:pPr>
            <a:r>
              <a:rPr kumimoji="1" lang="en-US" altLang="zh-CN" sz="16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人才政策精准滴灌</a:t>
            </a:r>
            <a:endParaRPr kumimoji="1" lang="zh-CN" altLang="en-US"/>
          </a:p>
        </p:txBody>
      </p:sp>
      <p:sp>
        <p:nvSpPr>
          <p:cNvPr id="13" name="标题 1"/>
          <p:cNvSpPr txBox="1"/>
          <p:nvPr/>
        </p:nvSpPr>
        <p:spPr>
          <a:xfrm>
            <a:off x="4542099" y="5297440"/>
            <a:ext cx="6732000" cy="836660"/>
          </a:xfrm>
          <a:prstGeom prst="rect">
            <a:avLst/>
          </a:prstGeom>
          <a:noFill/>
          <a:ln>
            <a:noFill/>
          </a:ln>
        </p:spPr>
        <p:txBody>
          <a:bodyPr vert="horz" wrap="square" lIns="0" tIns="0" rIns="0" bIns="0" rtlCol="0" anchor="t"/>
          <a:lstStyle/>
          <a:p>
            <a:pPr algn="l">
              <a:lnSpc>
                <a:spcPct val="130000"/>
              </a:lnSpc>
            </a:pPr>
            <a:r>
              <a:rPr kumimoji="1" lang="en-US" altLang="zh-CN" sz="140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针对素质教育师资短缺，由教育局牵头认证跨界人才从业资格，破解专业资质枷锁，提高人才供给质量。</a:t>
            </a:r>
            <a:endParaRPr kumimoji="1" lang="zh-CN" altLang="en-US"/>
          </a:p>
        </p:txBody>
      </p:sp>
      <p:sp>
        <p:nvSpPr>
          <p:cNvPr id="14" name="标题 1"/>
          <p:cNvSpPr txBox="1"/>
          <p:nvPr/>
        </p:nvSpPr>
        <p:spPr>
          <a:xfrm>
            <a:off x="3811041" y="4990191"/>
            <a:ext cx="540000" cy="446653"/>
          </a:xfrm>
          <a:custGeom>
            <a:avLst/>
            <a:gdLst>
              <a:gd name="connsiteX0" fmla="*/ 153878 w 870468"/>
              <a:gd name="connsiteY0" fmla="*/ 353026 h 720000"/>
              <a:gd name="connsiteX1" fmla="*/ 449972 w 870468"/>
              <a:gd name="connsiteY1" fmla="*/ 353026 h 720000"/>
              <a:gd name="connsiteX2" fmla="*/ 489985 w 870468"/>
              <a:gd name="connsiteY2" fmla="*/ 393039 h 720000"/>
              <a:gd name="connsiteX3" fmla="*/ 449972 w 870468"/>
              <a:gd name="connsiteY3" fmla="*/ 433051 h 720000"/>
              <a:gd name="connsiteX4" fmla="*/ 153878 w 870468"/>
              <a:gd name="connsiteY4" fmla="*/ 433051 h 720000"/>
              <a:gd name="connsiteX5" fmla="*/ 113865 w 870468"/>
              <a:gd name="connsiteY5" fmla="*/ 393039 h 720000"/>
              <a:gd name="connsiteX6" fmla="*/ 153878 w 870468"/>
              <a:gd name="connsiteY6" fmla="*/ 353026 h 720000"/>
              <a:gd name="connsiteX7" fmla="*/ 68708 w 870468"/>
              <a:gd name="connsiteY7" fmla="*/ 275858 h 720000"/>
              <a:gd name="connsiteX8" fmla="*/ 68708 w 870468"/>
              <a:gd name="connsiteY8" fmla="*/ 603735 h 720000"/>
              <a:gd name="connsiteX9" fmla="*/ 116266 w 870468"/>
              <a:gd name="connsiteY9" fmla="*/ 651293 h 720000"/>
              <a:gd name="connsiteX10" fmla="*/ 598821 w 870468"/>
              <a:gd name="connsiteY10" fmla="*/ 651293 h 720000"/>
              <a:gd name="connsiteX11" fmla="*/ 754317 w 870468"/>
              <a:gd name="connsiteY11" fmla="*/ 651293 h 720000"/>
              <a:gd name="connsiteX12" fmla="*/ 801875 w 870468"/>
              <a:gd name="connsiteY12" fmla="*/ 603735 h 720000"/>
              <a:gd name="connsiteX13" fmla="*/ 801875 w 870468"/>
              <a:gd name="connsiteY13" fmla="*/ 275858 h 720000"/>
              <a:gd name="connsiteX14" fmla="*/ 598821 w 870468"/>
              <a:gd name="connsiteY14" fmla="*/ 275858 h 720000"/>
              <a:gd name="connsiteX15" fmla="*/ 116266 w 870468"/>
              <a:gd name="connsiteY15" fmla="*/ 68593 h 720000"/>
              <a:gd name="connsiteX16" fmla="*/ 68708 w 870468"/>
              <a:gd name="connsiteY16" fmla="*/ 116151 h 720000"/>
              <a:gd name="connsiteX17" fmla="*/ 68708 w 870468"/>
              <a:gd name="connsiteY17" fmla="*/ 207265 h 720000"/>
              <a:gd name="connsiteX18" fmla="*/ 598821 w 870468"/>
              <a:gd name="connsiteY18" fmla="*/ 207265 h 720000"/>
              <a:gd name="connsiteX19" fmla="*/ 801875 w 870468"/>
              <a:gd name="connsiteY19" fmla="*/ 207265 h 720000"/>
              <a:gd name="connsiteX20" fmla="*/ 801875 w 870468"/>
              <a:gd name="connsiteY20" fmla="*/ 116151 h 720000"/>
              <a:gd name="connsiteX21" fmla="*/ 754317 w 870468"/>
              <a:gd name="connsiteY21" fmla="*/ 68593 h 720000"/>
              <a:gd name="connsiteX22" fmla="*/ 598821 w 870468"/>
              <a:gd name="connsiteY22" fmla="*/ 68593 h 720000"/>
              <a:gd name="connsiteX23" fmla="*/ 116266 w 870468"/>
              <a:gd name="connsiteY23" fmla="*/ 0 h 720000"/>
              <a:gd name="connsiteX24" fmla="*/ 598821 w 870468"/>
              <a:gd name="connsiteY24" fmla="*/ 0 h 720000"/>
              <a:gd name="connsiteX25" fmla="*/ 754317 w 870468"/>
              <a:gd name="connsiteY25" fmla="*/ 0 h 720000"/>
              <a:gd name="connsiteX26" fmla="*/ 870468 w 870468"/>
              <a:gd name="connsiteY26" fmla="*/ 116151 h 720000"/>
              <a:gd name="connsiteX27" fmla="*/ 870468 w 870468"/>
              <a:gd name="connsiteY27" fmla="*/ 241562 h 720000"/>
              <a:gd name="connsiteX28" fmla="*/ 870468 w 870468"/>
              <a:gd name="connsiteY28" fmla="*/ 603735 h 720000"/>
              <a:gd name="connsiteX29" fmla="*/ 754317 w 870468"/>
              <a:gd name="connsiteY29" fmla="*/ 720000 h 720000"/>
              <a:gd name="connsiteX30" fmla="*/ 598821 w 870468"/>
              <a:gd name="connsiteY30" fmla="*/ 720000 h 720000"/>
              <a:gd name="connsiteX31" fmla="*/ 116266 w 870468"/>
              <a:gd name="connsiteY31" fmla="*/ 720000 h 720000"/>
              <a:gd name="connsiteX32" fmla="*/ 115 w 870468"/>
              <a:gd name="connsiteY32" fmla="*/ 603849 h 720000"/>
              <a:gd name="connsiteX33" fmla="*/ 115 w 870468"/>
              <a:gd name="connsiteY33" fmla="*/ 241841 h 720000"/>
              <a:gd name="connsiteX34" fmla="*/ 0 w 870468"/>
              <a:gd name="connsiteY34" fmla="*/ 241562 h 720000"/>
              <a:gd name="connsiteX35" fmla="*/ 115 w 870468"/>
              <a:gd name="connsiteY35" fmla="*/ 241284 h 720000"/>
              <a:gd name="connsiteX36" fmla="*/ 115 w 870468"/>
              <a:gd name="connsiteY36" fmla="*/ 116151 h 720000"/>
              <a:gd name="connsiteX37" fmla="*/ 116266 w 870468"/>
              <a:gd name="connsiteY37" fmla="*/ 0 h 720000"/>
            </a:gdLst>
            <a:ahLst/>
            <a:cxnLst/>
            <a:rect l="l" t="t" r="r" b="b"/>
            <a:pathLst>
              <a:path w="870468" h="720000">
                <a:moveTo>
                  <a:pt x="153878" y="353026"/>
                </a:moveTo>
                <a:lnTo>
                  <a:pt x="449972" y="353026"/>
                </a:lnTo>
                <a:cubicBezTo>
                  <a:pt x="472036" y="353026"/>
                  <a:pt x="489985" y="370975"/>
                  <a:pt x="489985" y="393039"/>
                </a:cubicBezTo>
                <a:cubicBezTo>
                  <a:pt x="489985" y="415103"/>
                  <a:pt x="472150" y="433051"/>
                  <a:pt x="449972" y="433051"/>
                </a:cubicBezTo>
                <a:lnTo>
                  <a:pt x="153878" y="433051"/>
                </a:lnTo>
                <a:cubicBezTo>
                  <a:pt x="131814" y="433051"/>
                  <a:pt x="113865" y="415103"/>
                  <a:pt x="113865" y="393039"/>
                </a:cubicBezTo>
                <a:cubicBezTo>
                  <a:pt x="113865" y="370975"/>
                  <a:pt x="131814" y="353026"/>
                  <a:pt x="153878" y="353026"/>
                </a:cubicBezTo>
                <a:close/>
                <a:moveTo>
                  <a:pt x="68708" y="275858"/>
                </a:moveTo>
                <a:lnTo>
                  <a:pt x="68708" y="603735"/>
                </a:lnTo>
                <a:cubicBezTo>
                  <a:pt x="68708" y="630029"/>
                  <a:pt x="90087" y="651293"/>
                  <a:pt x="116266" y="651293"/>
                </a:cubicBezTo>
                <a:lnTo>
                  <a:pt x="598821" y="651293"/>
                </a:lnTo>
                <a:lnTo>
                  <a:pt x="754317" y="651293"/>
                </a:lnTo>
                <a:cubicBezTo>
                  <a:pt x="780611" y="651293"/>
                  <a:pt x="801875" y="629915"/>
                  <a:pt x="801875" y="603735"/>
                </a:cubicBezTo>
                <a:lnTo>
                  <a:pt x="801875" y="275858"/>
                </a:lnTo>
                <a:lnTo>
                  <a:pt x="598821" y="275858"/>
                </a:lnTo>
                <a:close/>
                <a:moveTo>
                  <a:pt x="116266" y="68593"/>
                </a:moveTo>
                <a:cubicBezTo>
                  <a:pt x="89972" y="68593"/>
                  <a:pt x="68708" y="89972"/>
                  <a:pt x="68708" y="116151"/>
                </a:cubicBezTo>
                <a:lnTo>
                  <a:pt x="68708" y="207265"/>
                </a:lnTo>
                <a:lnTo>
                  <a:pt x="598821" y="207265"/>
                </a:lnTo>
                <a:lnTo>
                  <a:pt x="801875" y="207265"/>
                </a:lnTo>
                <a:lnTo>
                  <a:pt x="801875" y="116151"/>
                </a:lnTo>
                <a:cubicBezTo>
                  <a:pt x="801875" y="89857"/>
                  <a:pt x="780497" y="68593"/>
                  <a:pt x="754317" y="68593"/>
                </a:cubicBezTo>
                <a:lnTo>
                  <a:pt x="598821" y="68593"/>
                </a:lnTo>
                <a:close/>
                <a:moveTo>
                  <a:pt x="116266" y="0"/>
                </a:moveTo>
                <a:lnTo>
                  <a:pt x="598821" y="0"/>
                </a:lnTo>
                <a:lnTo>
                  <a:pt x="754317" y="0"/>
                </a:lnTo>
                <a:cubicBezTo>
                  <a:pt x="818338" y="0"/>
                  <a:pt x="870468" y="52131"/>
                  <a:pt x="870468" y="116151"/>
                </a:cubicBezTo>
                <a:lnTo>
                  <a:pt x="870468" y="241562"/>
                </a:lnTo>
                <a:lnTo>
                  <a:pt x="870468" y="603735"/>
                </a:lnTo>
                <a:cubicBezTo>
                  <a:pt x="870468" y="667869"/>
                  <a:pt x="818338" y="720000"/>
                  <a:pt x="754317" y="720000"/>
                </a:cubicBezTo>
                <a:lnTo>
                  <a:pt x="598821" y="720000"/>
                </a:lnTo>
                <a:lnTo>
                  <a:pt x="116266" y="720000"/>
                </a:lnTo>
                <a:cubicBezTo>
                  <a:pt x="52246" y="720000"/>
                  <a:pt x="115" y="667869"/>
                  <a:pt x="115" y="603849"/>
                </a:cubicBezTo>
                <a:lnTo>
                  <a:pt x="115" y="241841"/>
                </a:lnTo>
                <a:lnTo>
                  <a:pt x="0" y="241562"/>
                </a:lnTo>
                <a:lnTo>
                  <a:pt x="115" y="241284"/>
                </a:lnTo>
                <a:lnTo>
                  <a:pt x="115" y="116151"/>
                </a:lnTo>
                <a:cubicBezTo>
                  <a:pt x="115" y="52131"/>
                  <a:pt x="52246" y="0"/>
                  <a:pt x="116266" y="0"/>
                </a:cubicBezTo>
                <a:close/>
              </a:path>
            </a:pathLst>
          </a:custGeom>
          <a:solidFill>
            <a:schemeClr val="accent1"/>
          </a:solidFill>
          <a:ln w="9525"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9008649" y="2637130"/>
            <a:ext cx="863600" cy="558800"/>
          </a:xfrm>
          <a:prstGeom prst="rect">
            <a:avLst/>
          </a:prstGeom>
          <a:noFill/>
          <a:ln w="12700" cap="sq">
            <a:noFill/>
            <a:miter/>
          </a:ln>
        </p:spPr>
        <p:txBody>
          <a:bodyPr vert="horz" wrap="square" lIns="0" tIns="0" rIns="0" bIns="0" rtlCol="0" anchor="ctr">
            <a:spAutoFit/>
          </a:bodyPr>
          <a:lstStyle/>
          <a:p>
            <a:pPr algn="ctr">
              <a:lnSpc>
                <a:spcPct val="110000"/>
              </a:lnSpc>
            </a:pPr>
            <a:r>
              <a:rPr kumimoji="1" lang="en-US" altLang="zh-CN" sz="4000">
                <a:ln w="12700">
                  <a:noFill/>
                </a:ln>
                <a:solidFill>
                  <a:srgbClr val="5A43DB">
                    <a:alpha val="100000"/>
                  </a:srgbClr>
                </a:solidFill>
                <a:latin typeface="Source Han Sans" panose="020B0400000000000000" charset="-122"/>
                <a:ea typeface="Source Han Sans" panose="020B0400000000000000" charset="-122"/>
                <a:cs typeface="Source Han Sans" panose="020B0400000000000000" charset="-122"/>
              </a:rPr>
              <a:t>02</a:t>
            </a:r>
            <a:endParaRPr kumimoji="1" lang="zh-CN" altLang="en-US"/>
          </a:p>
        </p:txBody>
      </p:sp>
      <p:sp>
        <p:nvSpPr>
          <p:cNvPr id="16" name="标题 1"/>
          <p:cNvSpPr txBox="1"/>
          <p:nvPr/>
        </p:nvSpPr>
        <p:spPr>
          <a:xfrm>
            <a:off x="2093650" y="3019228"/>
            <a:ext cx="7992000" cy="1512000"/>
          </a:xfrm>
          <a:prstGeom prst="roundRect">
            <a:avLst>
              <a:gd name="adj" fmla="val 7804"/>
            </a:avLst>
          </a:prstGeom>
          <a:solidFill>
            <a:schemeClr val="bg1"/>
          </a:solidFill>
          <a:ln w="6350" cap="sq">
            <a:solidFill>
              <a:schemeClr val="accent1">
                <a:lumMod val="60000"/>
                <a:lumOff val="40000"/>
              </a:schemeClr>
            </a:solidFill>
            <a:miter/>
          </a:ln>
          <a:effectLst>
            <a:outerShdw blurRad="317500" dist="127000" dir="5400000" algn="t" rotWithShape="0">
              <a:schemeClr val="accent1">
                <a:lumMod val="75000"/>
                <a:alpha val="15000"/>
              </a:schemeClr>
            </a:outerShdw>
          </a:effectLst>
        </p:spPr>
        <p:txBody>
          <a:bodyPr vert="horz" wrap="square" lIns="0" tIns="0" rIns="0" bIns="0" rtlCol="0" anchor="t"/>
          <a:lstStyle/>
          <a:p>
            <a:pPr algn="just">
              <a:lnSpc>
                <a:spcPct val="110000"/>
              </a:lnSpc>
            </a:pPr>
            <a:endParaRPr kumimoji="1" lang="zh-CN" altLang="en-US"/>
          </a:p>
        </p:txBody>
      </p:sp>
      <p:sp>
        <p:nvSpPr>
          <p:cNvPr id="17" name="标题 1"/>
          <p:cNvSpPr txBox="1"/>
          <p:nvPr/>
        </p:nvSpPr>
        <p:spPr>
          <a:xfrm>
            <a:off x="3108846" y="3214357"/>
            <a:ext cx="6732000" cy="280963"/>
          </a:xfrm>
          <a:prstGeom prst="rect">
            <a:avLst/>
          </a:prstGeom>
          <a:noFill/>
          <a:ln>
            <a:noFill/>
          </a:ln>
        </p:spPr>
        <p:txBody>
          <a:bodyPr vert="horz" wrap="square" lIns="0" tIns="0" rIns="0" bIns="0" rtlCol="0" anchor="ctr"/>
          <a:lstStyle/>
          <a:p>
            <a:pPr algn="l">
              <a:lnSpc>
                <a:spcPct val="120000"/>
              </a:lnSpc>
            </a:pPr>
            <a:r>
              <a:rPr kumimoji="1" lang="en-US" altLang="zh-CN" sz="16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构建社保弹性机制</a:t>
            </a:r>
            <a:endParaRPr kumimoji="1" lang="zh-CN" altLang="en-US"/>
          </a:p>
        </p:txBody>
      </p:sp>
      <p:sp>
        <p:nvSpPr>
          <p:cNvPr id="18" name="标题 1"/>
          <p:cNvSpPr txBox="1"/>
          <p:nvPr/>
        </p:nvSpPr>
        <p:spPr>
          <a:xfrm>
            <a:off x="3108848" y="3580620"/>
            <a:ext cx="6732000" cy="836660"/>
          </a:xfrm>
          <a:prstGeom prst="rect">
            <a:avLst/>
          </a:prstGeom>
          <a:noFill/>
          <a:ln>
            <a:noFill/>
          </a:ln>
        </p:spPr>
        <p:txBody>
          <a:bodyPr vert="horz" wrap="square" lIns="0" tIns="0" rIns="0" bIns="0" rtlCol="0" anchor="t"/>
          <a:lstStyle/>
          <a:p>
            <a:pPr algn="l">
              <a:lnSpc>
                <a:spcPct val="130000"/>
              </a:lnSpc>
            </a:pPr>
            <a:r>
              <a:rPr kumimoji="1" lang="en-US" altLang="zh-CN" sz="140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允许应届生入职首年社保差额由地方财政补足，次年起企业足额缴纳，降低企业用工成本。</a:t>
            </a:r>
            <a:endParaRPr kumimoji="1" lang="zh-CN" altLang="en-US"/>
          </a:p>
        </p:txBody>
      </p:sp>
      <p:sp>
        <p:nvSpPr>
          <p:cNvPr id="19" name="标题 1"/>
          <p:cNvSpPr txBox="1"/>
          <p:nvPr/>
        </p:nvSpPr>
        <p:spPr>
          <a:xfrm>
            <a:off x="2397387" y="3254563"/>
            <a:ext cx="540007" cy="508969"/>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solidFill>
          <a:ln w="9525"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激活人的价值</a:t>
            </a:r>
            <a:endParaRPr kumimoji="1" lang="zh-CN" altLang="en-US"/>
          </a:p>
        </p:txBody>
      </p:sp>
      <p:sp>
        <p:nvSpPr>
          <p:cNvPr id="21"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flipV="1">
            <a:off x="695400" y="3644754"/>
            <a:ext cx="10801200" cy="45720"/>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1342626" y="2653488"/>
            <a:ext cx="4402853" cy="897321"/>
          </a:xfrm>
          <a:prstGeom prst="rect">
            <a:avLst/>
          </a:prstGeom>
          <a:noFill/>
          <a:ln>
            <a:noFill/>
          </a:ln>
        </p:spPr>
        <p:txBody>
          <a:bodyPr vert="horz" wrap="square" lIns="0" tIns="0" rIns="0" bIns="0" rtlCol="0" anchor="t"/>
          <a:lstStyle/>
          <a:p>
            <a:pPr algn="l">
              <a:lnSpc>
                <a:spcPct val="140000"/>
              </a:lnSpc>
            </a:pPr>
            <a:r>
              <a:rPr kumimoji="1" lang="en-US" altLang="zh-CN" sz="14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民营经济困局背后是社会信任资本的流失，需重建“共生共荣”生态，摒弃简单“捐款扶贫”。</a:t>
            </a:r>
            <a:endParaRPr kumimoji="1" lang="zh-CN" altLang="en-US"/>
          </a:p>
        </p:txBody>
      </p:sp>
      <p:sp>
        <p:nvSpPr>
          <p:cNvPr id="7" name="标题 1"/>
          <p:cNvSpPr txBox="1"/>
          <p:nvPr/>
        </p:nvSpPr>
        <p:spPr>
          <a:xfrm>
            <a:off x="1342629" y="2190789"/>
            <a:ext cx="4402853" cy="402845"/>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以共生逻辑替代零和博弈</a:t>
            </a:r>
            <a:endParaRPr kumimoji="1" lang="zh-CN" altLang="en-US"/>
          </a:p>
        </p:txBody>
      </p:sp>
      <p:sp>
        <p:nvSpPr>
          <p:cNvPr id="8" name="标题 1"/>
          <p:cNvSpPr txBox="1"/>
          <p:nvPr/>
        </p:nvSpPr>
        <p:spPr>
          <a:xfrm>
            <a:off x="862070" y="3570834"/>
            <a:ext cx="193559" cy="193559"/>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902116" y="3610880"/>
            <a:ext cx="113467" cy="113467"/>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2700000">
            <a:off x="6083132" y="2023008"/>
            <a:ext cx="1195527" cy="1195528"/>
          </a:xfrm>
          <a:custGeom>
            <a:avLst/>
            <a:gdLst>
              <a:gd name="connsiteX0" fmla="*/ 15639 w 1050702"/>
              <a:gd name="connsiteY0" fmla="*/ 15639 h 1050701"/>
              <a:gd name="connsiteX1" fmla="*/ 91153 w 1050702"/>
              <a:gd name="connsiteY1" fmla="*/ 15639 h 1050701"/>
              <a:gd name="connsiteX2" fmla="*/ 496199 w 1050702"/>
              <a:gd name="connsiteY2" fmla="*/ 420686 h 1050701"/>
              <a:gd name="connsiteX3" fmla="*/ 505580 w 1050702"/>
              <a:gd name="connsiteY3" fmla="*/ 416800 h 1050701"/>
              <a:gd name="connsiteX4" fmla="*/ 608237 w 1050702"/>
              <a:gd name="connsiteY4" fmla="*/ 416800 h 1050701"/>
              <a:gd name="connsiteX5" fmla="*/ 633902 w 1050702"/>
              <a:gd name="connsiteY5" fmla="*/ 442465 h 1050701"/>
              <a:gd name="connsiteX6" fmla="*/ 633902 w 1050702"/>
              <a:gd name="connsiteY6" fmla="*/ 545122 h 1050701"/>
              <a:gd name="connsiteX7" fmla="*/ 630016 w 1050702"/>
              <a:gd name="connsiteY7" fmla="*/ 554503 h 1050701"/>
              <a:gd name="connsiteX8" fmla="*/ 1035063 w 1050702"/>
              <a:gd name="connsiteY8" fmla="*/ 959550 h 1050701"/>
              <a:gd name="connsiteX9" fmla="*/ 1035063 w 1050702"/>
              <a:gd name="connsiteY9" fmla="*/ 1035063 h 1050701"/>
              <a:gd name="connsiteX10" fmla="*/ 1035063 w 1050702"/>
              <a:gd name="connsiteY10" fmla="*/ 1035062 h 1050701"/>
              <a:gd name="connsiteX11" fmla="*/ 959549 w 1050702"/>
              <a:gd name="connsiteY11" fmla="*/ 1035062 h 1050701"/>
              <a:gd name="connsiteX12" fmla="*/ 487987 w 1050702"/>
              <a:gd name="connsiteY12" fmla="*/ 563500 h 1050701"/>
              <a:gd name="connsiteX13" fmla="*/ 487432 w 1050702"/>
              <a:gd name="connsiteY13" fmla="*/ 563270 h 1050701"/>
              <a:gd name="connsiteX14" fmla="*/ 487202 w 1050702"/>
              <a:gd name="connsiteY14" fmla="*/ 562715 h 1050701"/>
              <a:gd name="connsiteX15" fmla="*/ 15639 w 1050702"/>
              <a:gd name="connsiteY15" fmla="*/ 91152 h 1050701"/>
              <a:gd name="connsiteX16" fmla="*/ 15639 w 1050702"/>
              <a:gd name="connsiteY16" fmla="*/ 15639 h 1050701"/>
            </a:gdLst>
            <a:ahLst/>
            <a:cxnLst/>
            <a:rect l="l" t="t" r="r" b="b"/>
            <a:pathLst>
              <a:path w="1050702" h="1050701">
                <a:moveTo>
                  <a:pt x="15639" y="15639"/>
                </a:moveTo>
                <a:cubicBezTo>
                  <a:pt x="36492" y="-5214"/>
                  <a:pt x="70300" y="-5214"/>
                  <a:pt x="91153" y="15639"/>
                </a:cubicBezTo>
                <a:lnTo>
                  <a:pt x="496199" y="420686"/>
                </a:lnTo>
                <a:lnTo>
                  <a:pt x="505580" y="416800"/>
                </a:lnTo>
                <a:lnTo>
                  <a:pt x="608237" y="416800"/>
                </a:lnTo>
                <a:cubicBezTo>
                  <a:pt x="622411" y="416800"/>
                  <a:pt x="633902" y="428291"/>
                  <a:pt x="633902" y="442465"/>
                </a:cubicBezTo>
                <a:lnTo>
                  <a:pt x="633902" y="545122"/>
                </a:lnTo>
                <a:lnTo>
                  <a:pt x="630016" y="554503"/>
                </a:lnTo>
                <a:lnTo>
                  <a:pt x="1035063" y="959550"/>
                </a:lnTo>
                <a:cubicBezTo>
                  <a:pt x="1055915" y="980402"/>
                  <a:pt x="1055915" y="1014211"/>
                  <a:pt x="1035063" y="1035063"/>
                </a:cubicBezTo>
                <a:lnTo>
                  <a:pt x="1035063" y="1035062"/>
                </a:lnTo>
                <a:cubicBezTo>
                  <a:pt x="1014210" y="1055914"/>
                  <a:pt x="980402" y="1055914"/>
                  <a:pt x="959549" y="1035062"/>
                </a:cubicBezTo>
                <a:lnTo>
                  <a:pt x="487987" y="563500"/>
                </a:lnTo>
                <a:lnTo>
                  <a:pt x="487432" y="563270"/>
                </a:lnTo>
                <a:lnTo>
                  <a:pt x="487202" y="562715"/>
                </a:lnTo>
                <a:lnTo>
                  <a:pt x="15639" y="91152"/>
                </a:lnTo>
                <a:cubicBezTo>
                  <a:pt x="-5213" y="70299"/>
                  <a:pt x="-5213" y="36491"/>
                  <a:pt x="15639" y="1563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7068011" y="2653487"/>
            <a:ext cx="4402853" cy="897321"/>
          </a:xfrm>
          <a:prstGeom prst="rect">
            <a:avLst/>
          </a:prstGeom>
          <a:noFill/>
          <a:ln>
            <a:noFill/>
          </a:ln>
        </p:spPr>
        <p:txBody>
          <a:bodyPr vert="horz" wrap="square" lIns="0" tIns="0" rIns="0" bIns="0" rtlCol="0" anchor="t"/>
          <a:lstStyle/>
          <a:p>
            <a:pPr algn="l">
              <a:lnSpc>
                <a:spcPct val="140000"/>
              </a:lnSpc>
            </a:pPr>
            <a:r>
              <a:rPr kumimoji="1" lang="en-US" altLang="zh-CN" sz="14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加强对民营经济的正面宣传，提升社会认可度，营造良好的社会舆论环境，增强民营企业家的信心。</a:t>
            </a:r>
            <a:endParaRPr kumimoji="1" lang="zh-CN" altLang="en-US"/>
          </a:p>
        </p:txBody>
      </p:sp>
      <p:sp>
        <p:nvSpPr>
          <p:cNvPr id="12" name="标题 1"/>
          <p:cNvSpPr txBox="1"/>
          <p:nvPr/>
        </p:nvSpPr>
        <p:spPr>
          <a:xfrm>
            <a:off x="7068015" y="2190788"/>
            <a:ext cx="4402853" cy="402845"/>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加强社会宣传与引导</a:t>
            </a:r>
            <a:endParaRPr kumimoji="1" lang="zh-CN" altLang="en-US"/>
          </a:p>
        </p:txBody>
      </p:sp>
      <p:sp>
        <p:nvSpPr>
          <p:cNvPr id="13" name="标题 1"/>
          <p:cNvSpPr txBox="1"/>
          <p:nvPr/>
        </p:nvSpPr>
        <p:spPr>
          <a:xfrm>
            <a:off x="6587455" y="3570833"/>
            <a:ext cx="193559" cy="193559"/>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627501" y="3610879"/>
            <a:ext cx="113467" cy="113467"/>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18900000" flipV="1">
            <a:off x="3562963" y="4125462"/>
            <a:ext cx="1195527" cy="1195528"/>
          </a:xfrm>
          <a:custGeom>
            <a:avLst/>
            <a:gdLst>
              <a:gd name="connsiteX0" fmla="*/ 15639 w 1050702"/>
              <a:gd name="connsiteY0" fmla="*/ 15639 h 1050701"/>
              <a:gd name="connsiteX1" fmla="*/ 91153 w 1050702"/>
              <a:gd name="connsiteY1" fmla="*/ 15639 h 1050701"/>
              <a:gd name="connsiteX2" fmla="*/ 496199 w 1050702"/>
              <a:gd name="connsiteY2" fmla="*/ 420686 h 1050701"/>
              <a:gd name="connsiteX3" fmla="*/ 505580 w 1050702"/>
              <a:gd name="connsiteY3" fmla="*/ 416800 h 1050701"/>
              <a:gd name="connsiteX4" fmla="*/ 608237 w 1050702"/>
              <a:gd name="connsiteY4" fmla="*/ 416800 h 1050701"/>
              <a:gd name="connsiteX5" fmla="*/ 633902 w 1050702"/>
              <a:gd name="connsiteY5" fmla="*/ 442465 h 1050701"/>
              <a:gd name="connsiteX6" fmla="*/ 633902 w 1050702"/>
              <a:gd name="connsiteY6" fmla="*/ 545122 h 1050701"/>
              <a:gd name="connsiteX7" fmla="*/ 630016 w 1050702"/>
              <a:gd name="connsiteY7" fmla="*/ 554503 h 1050701"/>
              <a:gd name="connsiteX8" fmla="*/ 1035063 w 1050702"/>
              <a:gd name="connsiteY8" fmla="*/ 959550 h 1050701"/>
              <a:gd name="connsiteX9" fmla="*/ 1035063 w 1050702"/>
              <a:gd name="connsiteY9" fmla="*/ 1035063 h 1050701"/>
              <a:gd name="connsiteX10" fmla="*/ 1035063 w 1050702"/>
              <a:gd name="connsiteY10" fmla="*/ 1035062 h 1050701"/>
              <a:gd name="connsiteX11" fmla="*/ 959549 w 1050702"/>
              <a:gd name="connsiteY11" fmla="*/ 1035062 h 1050701"/>
              <a:gd name="connsiteX12" fmla="*/ 487987 w 1050702"/>
              <a:gd name="connsiteY12" fmla="*/ 563500 h 1050701"/>
              <a:gd name="connsiteX13" fmla="*/ 487432 w 1050702"/>
              <a:gd name="connsiteY13" fmla="*/ 563270 h 1050701"/>
              <a:gd name="connsiteX14" fmla="*/ 487202 w 1050702"/>
              <a:gd name="connsiteY14" fmla="*/ 562715 h 1050701"/>
              <a:gd name="connsiteX15" fmla="*/ 15639 w 1050702"/>
              <a:gd name="connsiteY15" fmla="*/ 91152 h 1050701"/>
              <a:gd name="connsiteX16" fmla="*/ 15639 w 1050702"/>
              <a:gd name="connsiteY16" fmla="*/ 15639 h 1050701"/>
            </a:gdLst>
            <a:ahLst/>
            <a:cxnLst/>
            <a:rect l="l" t="t" r="r" b="b"/>
            <a:pathLst>
              <a:path w="1050702" h="1050701">
                <a:moveTo>
                  <a:pt x="15639" y="15639"/>
                </a:moveTo>
                <a:cubicBezTo>
                  <a:pt x="36492" y="-5214"/>
                  <a:pt x="70300" y="-5214"/>
                  <a:pt x="91153" y="15639"/>
                </a:cubicBezTo>
                <a:lnTo>
                  <a:pt x="496199" y="420686"/>
                </a:lnTo>
                <a:lnTo>
                  <a:pt x="505580" y="416800"/>
                </a:lnTo>
                <a:lnTo>
                  <a:pt x="608237" y="416800"/>
                </a:lnTo>
                <a:cubicBezTo>
                  <a:pt x="622411" y="416800"/>
                  <a:pt x="633902" y="428291"/>
                  <a:pt x="633902" y="442465"/>
                </a:cubicBezTo>
                <a:lnTo>
                  <a:pt x="633902" y="545122"/>
                </a:lnTo>
                <a:lnTo>
                  <a:pt x="630016" y="554503"/>
                </a:lnTo>
                <a:lnTo>
                  <a:pt x="1035063" y="959550"/>
                </a:lnTo>
                <a:cubicBezTo>
                  <a:pt x="1055915" y="980402"/>
                  <a:pt x="1055915" y="1014211"/>
                  <a:pt x="1035063" y="1035063"/>
                </a:cubicBezTo>
                <a:lnTo>
                  <a:pt x="1035063" y="1035062"/>
                </a:lnTo>
                <a:cubicBezTo>
                  <a:pt x="1014210" y="1055914"/>
                  <a:pt x="980402" y="1055914"/>
                  <a:pt x="959549" y="1035062"/>
                </a:cubicBezTo>
                <a:lnTo>
                  <a:pt x="487987" y="563500"/>
                </a:lnTo>
                <a:lnTo>
                  <a:pt x="487432" y="563270"/>
                </a:lnTo>
                <a:lnTo>
                  <a:pt x="487202" y="562715"/>
                </a:lnTo>
                <a:lnTo>
                  <a:pt x="15639" y="91152"/>
                </a:lnTo>
                <a:cubicBezTo>
                  <a:pt x="-5213" y="70299"/>
                  <a:pt x="-5213" y="36491"/>
                  <a:pt x="15639" y="15639"/>
                </a:cubicBez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4547842" y="4755941"/>
            <a:ext cx="4720611" cy="897321"/>
          </a:xfrm>
          <a:prstGeom prst="rect">
            <a:avLst/>
          </a:prstGeom>
          <a:noFill/>
          <a:ln>
            <a:noFill/>
          </a:ln>
        </p:spPr>
        <p:txBody>
          <a:bodyPr vert="horz" wrap="square" lIns="0" tIns="0" rIns="0" bIns="0" rtlCol="0" anchor="t"/>
          <a:lstStyle/>
          <a:p>
            <a:pPr algn="l">
              <a:lnSpc>
                <a:spcPct val="140000"/>
              </a:lnSpc>
            </a:pPr>
            <a:r>
              <a:rPr kumimoji="1" lang="en-US" altLang="zh-CN" sz="14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加强民营企业之间的合作与交流，推动产业链上下游企业协同发展，提高产业整体竞争力。</a:t>
            </a:r>
            <a:endParaRPr kumimoji="1" lang="zh-CN" altLang="en-US"/>
          </a:p>
        </p:txBody>
      </p:sp>
      <p:sp>
        <p:nvSpPr>
          <p:cNvPr id="17" name="标题 1"/>
          <p:cNvSpPr txBox="1"/>
          <p:nvPr/>
        </p:nvSpPr>
        <p:spPr>
          <a:xfrm>
            <a:off x="4547844" y="4293242"/>
            <a:ext cx="4720611" cy="402845"/>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推动产业链协同发展</a:t>
            </a:r>
            <a:endParaRPr kumimoji="1" lang="zh-CN" altLang="en-US"/>
          </a:p>
        </p:txBody>
      </p:sp>
      <p:sp>
        <p:nvSpPr>
          <p:cNvPr id="18" name="标题 1"/>
          <p:cNvSpPr txBox="1"/>
          <p:nvPr/>
        </p:nvSpPr>
        <p:spPr>
          <a:xfrm flipV="1">
            <a:off x="4067287" y="3570834"/>
            <a:ext cx="193559" cy="193559"/>
          </a:xfrm>
          <a:prstGeom prst="ellipse">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flipV="1">
            <a:off x="4107332" y="3610880"/>
            <a:ext cx="113467" cy="113467"/>
          </a:xfrm>
          <a:prstGeom prst="ellipse">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7068016" y="1928918"/>
            <a:ext cx="236694" cy="214590"/>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a:off x="1342631" y="1921686"/>
            <a:ext cx="236694" cy="229057"/>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2" name="标题 1"/>
          <p:cNvSpPr txBox="1"/>
          <p:nvPr/>
        </p:nvSpPr>
        <p:spPr>
          <a:xfrm>
            <a:off x="4547846" y="4035862"/>
            <a:ext cx="236694" cy="218958"/>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accent2"/>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3" name="标题 1"/>
          <p:cNvSpPr txBox="1"/>
          <p:nvPr/>
        </p:nvSpPr>
        <p:spPr>
          <a:xfrm rot="2700000">
            <a:off x="372595" y="2023008"/>
            <a:ext cx="1195527" cy="1195528"/>
          </a:xfrm>
          <a:custGeom>
            <a:avLst/>
            <a:gdLst>
              <a:gd name="connsiteX0" fmla="*/ 15639 w 1050702"/>
              <a:gd name="connsiteY0" fmla="*/ 15639 h 1050701"/>
              <a:gd name="connsiteX1" fmla="*/ 91153 w 1050702"/>
              <a:gd name="connsiteY1" fmla="*/ 15639 h 1050701"/>
              <a:gd name="connsiteX2" fmla="*/ 496199 w 1050702"/>
              <a:gd name="connsiteY2" fmla="*/ 420686 h 1050701"/>
              <a:gd name="connsiteX3" fmla="*/ 505580 w 1050702"/>
              <a:gd name="connsiteY3" fmla="*/ 416800 h 1050701"/>
              <a:gd name="connsiteX4" fmla="*/ 608237 w 1050702"/>
              <a:gd name="connsiteY4" fmla="*/ 416800 h 1050701"/>
              <a:gd name="connsiteX5" fmla="*/ 633902 w 1050702"/>
              <a:gd name="connsiteY5" fmla="*/ 442465 h 1050701"/>
              <a:gd name="connsiteX6" fmla="*/ 633902 w 1050702"/>
              <a:gd name="connsiteY6" fmla="*/ 545122 h 1050701"/>
              <a:gd name="connsiteX7" fmla="*/ 630016 w 1050702"/>
              <a:gd name="connsiteY7" fmla="*/ 554503 h 1050701"/>
              <a:gd name="connsiteX8" fmla="*/ 1035063 w 1050702"/>
              <a:gd name="connsiteY8" fmla="*/ 959550 h 1050701"/>
              <a:gd name="connsiteX9" fmla="*/ 1035063 w 1050702"/>
              <a:gd name="connsiteY9" fmla="*/ 1035063 h 1050701"/>
              <a:gd name="connsiteX10" fmla="*/ 1035063 w 1050702"/>
              <a:gd name="connsiteY10" fmla="*/ 1035062 h 1050701"/>
              <a:gd name="connsiteX11" fmla="*/ 959549 w 1050702"/>
              <a:gd name="connsiteY11" fmla="*/ 1035062 h 1050701"/>
              <a:gd name="connsiteX12" fmla="*/ 487987 w 1050702"/>
              <a:gd name="connsiteY12" fmla="*/ 563500 h 1050701"/>
              <a:gd name="connsiteX13" fmla="*/ 487432 w 1050702"/>
              <a:gd name="connsiteY13" fmla="*/ 563270 h 1050701"/>
              <a:gd name="connsiteX14" fmla="*/ 487202 w 1050702"/>
              <a:gd name="connsiteY14" fmla="*/ 562715 h 1050701"/>
              <a:gd name="connsiteX15" fmla="*/ 15639 w 1050702"/>
              <a:gd name="connsiteY15" fmla="*/ 91152 h 1050701"/>
              <a:gd name="connsiteX16" fmla="*/ 15639 w 1050702"/>
              <a:gd name="connsiteY16" fmla="*/ 15639 h 1050701"/>
            </a:gdLst>
            <a:ahLst/>
            <a:cxnLst/>
            <a:rect l="l" t="t" r="r" b="b"/>
            <a:pathLst>
              <a:path w="1050702" h="1050701">
                <a:moveTo>
                  <a:pt x="15639" y="15639"/>
                </a:moveTo>
                <a:cubicBezTo>
                  <a:pt x="36492" y="-5214"/>
                  <a:pt x="70300" y="-5214"/>
                  <a:pt x="91153" y="15639"/>
                </a:cubicBezTo>
                <a:lnTo>
                  <a:pt x="496199" y="420686"/>
                </a:lnTo>
                <a:lnTo>
                  <a:pt x="505580" y="416800"/>
                </a:lnTo>
                <a:lnTo>
                  <a:pt x="608237" y="416800"/>
                </a:lnTo>
                <a:cubicBezTo>
                  <a:pt x="622411" y="416800"/>
                  <a:pt x="633902" y="428291"/>
                  <a:pt x="633902" y="442465"/>
                </a:cubicBezTo>
                <a:lnTo>
                  <a:pt x="633902" y="545122"/>
                </a:lnTo>
                <a:lnTo>
                  <a:pt x="630016" y="554503"/>
                </a:lnTo>
                <a:lnTo>
                  <a:pt x="1035063" y="959550"/>
                </a:lnTo>
                <a:cubicBezTo>
                  <a:pt x="1055915" y="980402"/>
                  <a:pt x="1055915" y="1014211"/>
                  <a:pt x="1035063" y="1035063"/>
                </a:cubicBezTo>
                <a:lnTo>
                  <a:pt x="1035063" y="1035062"/>
                </a:lnTo>
                <a:cubicBezTo>
                  <a:pt x="1014210" y="1055914"/>
                  <a:pt x="980402" y="1055914"/>
                  <a:pt x="959549" y="1035062"/>
                </a:cubicBezTo>
                <a:lnTo>
                  <a:pt x="487987" y="563500"/>
                </a:lnTo>
                <a:lnTo>
                  <a:pt x="487432" y="563270"/>
                </a:lnTo>
                <a:lnTo>
                  <a:pt x="487202" y="562715"/>
                </a:lnTo>
                <a:lnTo>
                  <a:pt x="15639" y="91152"/>
                </a:lnTo>
                <a:cubicBezTo>
                  <a:pt x="-5213" y="70299"/>
                  <a:pt x="-5213" y="36491"/>
                  <a:pt x="15639" y="15639"/>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培育发展共同体</a:t>
            </a:r>
            <a:endParaRPr kumimoji="1" lang="zh-CN" altLang="en-US"/>
          </a:p>
        </p:txBody>
      </p:sp>
      <p:sp>
        <p:nvSpPr>
          <p:cNvPr id="25"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85236" y="1383398"/>
            <a:ext cx="7981091" cy="457895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078357" y="3268981"/>
            <a:ext cx="5491166" cy="1609344"/>
          </a:xfrm>
          <a:prstGeom prst="rect">
            <a:avLst/>
          </a:prstGeom>
          <a:noFill/>
          <a:ln cap="sq">
            <a:noFill/>
          </a:ln>
        </p:spPr>
        <p:txBody>
          <a:bodyPr vert="horz" wrap="square" lIns="0" tIns="0" rIns="0" bIns="0" rtlCol="0" anchor="ctr"/>
          <a:lstStyle/>
          <a:p>
            <a:pPr algn="l">
              <a:lnSpc>
                <a:spcPct val="130000"/>
              </a:lnSpc>
            </a:pPr>
            <a:r>
              <a:rPr kumimoji="1" lang="en-US" altLang="zh-CN" sz="44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实践总结与个人收获</a:t>
            </a:r>
            <a:endParaRPr kumimoji="1" lang="zh-CN" altLang="en-US"/>
          </a:p>
        </p:txBody>
      </p:sp>
      <p:sp>
        <p:nvSpPr>
          <p:cNvPr id="6" name="标题 1"/>
          <p:cNvSpPr txBox="1"/>
          <p:nvPr/>
        </p:nvSpPr>
        <p:spPr>
          <a:xfrm>
            <a:off x="6908614" y="1218303"/>
            <a:ext cx="4682882" cy="4682883"/>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1">
            <a:alphaModFix amt="100000"/>
          </a:blip>
          <a:srcRect l="14569" t="2628" r="11244" b="2772"/>
          <a:stretch>
            <a:fillRect/>
          </a:stretch>
        </p:blipFill>
        <p:spPr>
          <a:xfrm>
            <a:off x="6946778" y="427098"/>
            <a:ext cx="4847734" cy="6351798"/>
          </a:xfrm>
          <a:custGeom>
            <a:avLst/>
            <a:gdLst>
              <a:gd name="connsiteX0" fmla="*/ 0 w 4135394"/>
              <a:gd name="connsiteY0" fmla="*/ 0 h 5418445"/>
              <a:gd name="connsiteX1" fmla="*/ 4135394 w 4135394"/>
              <a:gd name="connsiteY1" fmla="*/ 0 h 5418445"/>
              <a:gd name="connsiteX2" fmla="*/ 4135394 w 4135394"/>
              <a:gd name="connsiteY2" fmla="*/ 5418445 h 5418445"/>
              <a:gd name="connsiteX3" fmla="*/ 0 w 4135394"/>
              <a:gd name="connsiteY3" fmla="*/ 5418445 h 5418445"/>
            </a:gdLst>
            <a:ahLst/>
            <a:cxnLst/>
            <a:rect l="l" t="t" r="r" b="b"/>
            <a:pathLst>
              <a:path w="4135394" h="5418445">
                <a:moveTo>
                  <a:pt x="0" y="0"/>
                </a:moveTo>
                <a:lnTo>
                  <a:pt x="4135394" y="0"/>
                </a:lnTo>
                <a:lnTo>
                  <a:pt x="4135394" y="5418445"/>
                </a:lnTo>
                <a:lnTo>
                  <a:pt x="0" y="5418445"/>
                </a:lnTo>
                <a:close/>
              </a:path>
            </a:pathLst>
          </a:custGeom>
          <a:noFill/>
          <a:ln>
            <a:noFill/>
          </a:ln>
        </p:spPr>
      </p:pic>
      <p:sp>
        <p:nvSpPr>
          <p:cNvPr id="8" name="标题 1"/>
          <p:cNvSpPr txBox="1"/>
          <p:nvPr/>
        </p:nvSpPr>
        <p:spPr>
          <a:xfrm>
            <a:off x="685237" y="895642"/>
            <a:ext cx="2265277" cy="487756"/>
          </a:xfrm>
          <a:prstGeom prst="round1Rect">
            <a:avLst>
              <a:gd name="adj" fmla="val 23920"/>
            </a:avLst>
          </a:prstGeom>
          <a:solidFill>
            <a:schemeClr val="accent1">
              <a:lumMod val="75000"/>
            </a:schemeClr>
          </a:solidFill>
          <a:ln w="12700" cap="sq">
            <a:noFill/>
            <a:miter/>
          </a:ln>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991359" y="1036885"/>
            <a:ext cx="1653032" cy="20527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flipH="1">
            <a:off x="4411237" y="2570207"/>
            <a:ext cx="621265" cy="430818"/>
          </a:xfrm>
          <a:custGeom>
            <a:avLst/>
            <a:gdLst/>
            <a:ahLst/>
            <a:cxnLst/>
            <a:rect l="0" t="0" r="0" b="0"/>
            <a:pathLst>
              <a:path w="3149601" h="2184100">
                <a:moveTo>
                  <a:pt x="298450" y="9127"/>
                </a:moveTo>
                <a:cubicBezTo>
                  <a:pt x="186595" y="38582"/>
                  <a:pt x="73801" y="141337"/>
                  <a:pt x="28575" y="254982"/>
                </a:cubicBezTo>
                <a:cubicBezTo>
                  <a:pt x="259" y="326136"/>
                  <a:pt x="0" y="332625"/>
                  <a:pt x="0" y="972152"/>
                </a:cubicBezTo>
                <a:cubicBezTo>
                  <a:pt x="0" y="1367194"/>
                  <a:pt x="4769" y="1624616"/>
                  <a:pt x="12296" y="1635820"/>
                </a:cubicBezTo>
                <a:cubicBezTo>
                  <a:pt x="19059" y="1645886"/>
                  <a:pt x="27631" y="1666932"/>
                  <a:pt x="31346" y="1682589"/>
                </a:cubicBezTo>
                <a:cubicBezTo>
                  <a:pt x="40603" y="1721604"/>
                  <a:pt x="174109" y="1855200"/>
                  <a:pt x="228600" y="1879975"/>
                </a:cubicBezTo>
                <a:cubicBezTo>
                  <a:pt x="253047" y="1891091"/>
                  <a:pt x="298037" y="1911972"/>
                  <a:pt x="328576" y="1926378"/>
                </a:cubicBezTo>
                <a:cubicBezTo>
                  <a:pt x="383234" y="1952162"/>
                  <a:pt x="400153" y="1952572"/>
                  <a:pt x="1410502" y="1952572"/>
                </a:cubicBezTo>
                <a:cubicBezTo>
                  <a:pt x="2081069" y="1952572"/>
                  <a:pt x="2439622" y="1956975"/>
                  <a:pt x="2444750" y="1965272"/>
                </a:cubicBezTo>
                <a:cubicBezTo>
                  <a:pt x="2449067" y="1972257"/>
                  <a:pt x="2464257" y="1977972"/>
                  <a:pt x="2478505" y="1977972"/>
                </a:cubicBezTo>
                <a:cubicBezTo>
                  <a:pt x="2492753" y="1977972"/>
                  <a:pt x="2519562" y="1982822"/>
                  <a:pt x="2538081" y="1988750"/>
                </a:cubicBezTo>
                <a:cubicBezTo>
                  <a:pt x="2726735" y="2049139"/>
                  <a:pt x="2790399" y="2072593"/>
                  <a:pt x="2806065" y="2087477"/>
                </a:cubicBezTo>
                <a:cubicBezTo>
                  <a:pt x="2816193" y="2097099"/>
                  <a:pt x="2834114" y="2104972"/>
                  <a:pt x="2845888" y="2104972"/>
                </a:cubicBezTo>
                <a:cubicBezTo>
                  <a:pt x="2857663" y="2104972"/>
                  <a:pt x="2880809" y="2110652"/>
                  <a:pt x="2897323" y="2117594"/>
                </a:cubicBezTo>
                <a:cubicBezTo>
                  <a:pt x="2913838" y="2124536"/>
                  <a:pt x="2939066" y="2133108"/>
                  <a:pt x="2953385" y="2136644"/>
                </a:cubicBezTo>
                <a:cubicBezTo>
                  <a:pt x="2967704" y="2140179"/>
                  <a:pt x="2981992" y="2145442"/>
                  <a:pt x="2985135" y="2148339"/>
                </a:cubicBezTo>
                <a:cubicBezTo>
                  <a:pt x="2988278" y="2151236"/>
                  <a:pt x="3026569" y="2160467"/>
                  <a:pt x="3070225" y="2168852"/>
                </a:cubicBezTo>
                <a:lnTo>
                  <a:pt x="3149600" y="2184099"/>
                </a:lnTo>
                <a:lnTo>
                  <a:pt x="3149600" y="2152346"/>
                </a:lnTo>
                <a:cubicBezTo>
                  <a:pt x="3149600" y="2132671"/>
                  <a:pt x="3137775" y="2112845"/>
                  <a:pt x="3118510" y="2100223"/>
                </a:cubicBezTo>
                <a:cubicBezTo>
                  <a:pt x="3075019" y="2071726"/>
                  <a:pt x="2941182" y="1903782"/>
                  <a:pt x="2922839" y="1854687"/>
                </a:cubicBezTo>
                <a:cubicBezTo>
                  <a:pt x="2914469" y="1832282"/>
                  <a:pt x="2902058" y="1810513"/>
                  <a:pt x="2895260" y="1806312"/>
                </a:cubicBezTo>
                <a:cubicBezTo>
                  <a:pt x="2888462" y="1802110"/>
                  <a:pt x="2882900" y="1785060"/>
                  <a:pt x="2882900" y="1768422"/>
                </a:cubicBezTo>
                <a:cubicBezTo>
                  <a:pt x="2882900" y="1751784"/>
                  <a:pt x="2877789" y="1735012"/>
                  <a:pt x="2871542" y="1731151"/>
                </a:cubicBezTo>
                <a:cubicBezTo>
                  <a:pt x="2838187" y="1710537"/>
                  <a:pt x="2829638" y="1579110"/>
                  <a:pt x="2821503" y="961972"/>
                </a:cubicBezTo>
                <a:cubicBezTo>
                  <a:pt x="2815706" y="522145"/>
                  <a:pt x="2808527" y="312641"/>
                  <a:pt x="2798657" y="295222"/>
                </a:cubicBezTo>
                <a:cubicBezTo>
                  <a:pt x="2790741" y="281252"/>
                  <a:pt x="2776453" y="253005"/>
                  <a:pt x="2766907" y="232451"/>
                </a:cubicBezTo>
                <a:cubicBezTo>
                  <a:pt x="2741961" y="178740"/>
                  <a:pt x="2632138" y="70759"/>
                  <a:pt x="2565400" y="34323"/>
                </a:cubicBezTo>
                <a:lnTo>
                  <a:pt x="2508250" y="3122"/>
                </a:lnTo>
                <a:lnTo>
                  <a:pt x="1422400" y="1108"/>
                </a:lnTo>
                <a:cubicBezTo>
                  <a:pt x="825182" y="0"/>
                  <a:pt x="319405" y="3609"/>
                  <a:pt x="298450" y="9127"/>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8900000">
            <a:off x="4645419" y="2666594"/>
            <a:ext cx="228008" cy="135035"/>
          </a:xfrm>
          <a:prstGeom prst="corner">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1228123"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a:off x="11297522" y="744251"/>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a:off x="10807604"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a:off x="10873036" y="744251"/>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a:off x="10387085"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7" name="标题 1"/>
          <p:cNvSpPr txBox="1"/>
          <p:nvPr/>
        </p:nvSpPr>
        <p:spPr>
          <a:xfrm>
            <a:off x="10454311" y="744251"/>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a:off x="9966566"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10040941" y="744251"/>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11976903">
            <a:off x="10302433" y="4875308"/>
            <a:ext cx="1150698" cy="948278"/>
          </a:xfrm>
          <a:custGeom>
            <a:avLst/>
            <a:gdLst>
              <a:gd name="connsiteX0" fmla="*/ 1150698 w 1150698"/>
              <a:gd name="connsiteY0" fmla="*/ 203942 h 948278"/>
              <a:gd name="connsiteX1" fmla="*/ 16470 w 1150698"/>
              <a:gd name="connsiteY1" fmla="*/ 948279 h 948278"/>
            </a:gdLst>
            <a:ahLst/>
            <a:cxnLst/>
            <a:rect l="l" t="t" r="r" b="b"/>
            <a:pathLst>
              <a:path w="1150698" h="948278">
                <a:moveTo>
                  <a:pt x="1150698" y="203942"/>
                </a:moveTo>
                <a:cubicBezTo>
                  <a:pt x="1150698" y="203942"/>
                  <a:pt x="-160753" y="-587655"/>
                  <a:pt x="16470" y="948279"/>
                </a:cubicBezTo>
              </a:path>
            </a:pathLst>
          </a:custGeom>
          <a:noFill/>
          <a:ln w="11760" cap="flat">
            <a:solidFill>
              <a:schemeClr val="bg1">
                <a:alpha val="100000"/>
              </a:schemeClr>
            </a:solidFill>
            <a:prstDash val="dash"/>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717522" flipH="1">
            <a:off x="11496870" y="4944643"/>
            <a:ext cx="168198" cy="144998"/>
          </a:xfrm>
          <a:prstGeom prst="triangle">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flipH="1">
            <a:off x="10040941" y="5315157"/>
            <a:ext cx="647200" cy="647200"/>
          </a:xfrm>
          <a:prstGeom prst="ellipse">
            <a:avLst/>
          </a:prstGeom>
          <a:solidFill>
            <a:schemeClr val="accent1">
              <a:lumMod val="75000"/>
            </a:schemeClr>
          </a:solidFill>
          <a:ln w="762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2186055">
            <a:off x="10153648" y="5551148"/>
            <a:ext cx="385773" cy="192478"/>
          </a:xfrm>
          <a:custGeom>
            <a:avLst/>
            <a:gdLst/>
            <a:ahLst/>
            <a:cxnLst/>
            <a:rect l="l" t="t" r="r" b="b"/>
            <a:pathLst>
              <a:path w="524584" h="261736">
                <a:moveTo>
                  <a:pt x="158168" y="223847"/>
                </a:moveTo>
                <a:cubicBezTo>
                  <a:pt x="155624" y="224224"/>
                  <a:pt x="153420" y="225143"/>
                  <a:pt x="151556" y="226604"/>
                </a:cubicBezTo>
                <a:cubicBezTo>
                  <a:pt x="149693" y="228064"/>
                  <a:pt x="148327" y="229957"/>
                  <a:pt x="147458" y="232281"/>
                </a:cubicBezTo>
                <a:cubicBezTo>
                  <a:pt x="146589" y="234605"/>
                  <a:pt x="146364" y="237180"/>
                  <a:pt x="146783" y="240007"/>
                </a:cubicBezTo>
                <a:cubicBezTo>
                  <a:pt x="147202" y="242834"/>
                  <a:pt x="148164" y="245233"/>
                  <a:pt x="149670" y="247205"/>
                </a:cubicBezTo>
                <a:cubicBezTo>
                  <a:pt x="151175" y="249178"/>
                  <a:pt x="153032" y="250593"/>
                  <a:pt x="155238" y="251450"/>
                </a:cubicBezTo>
                <a:cubicBezTo>
                  <a:pt x="157445" y="252307"/>
                  <a:pt x="159821" y="252547"/>
                  <a:pt x="162365" y="252170"/>
                </a:cubicBezTo>
                <a:cubicBezTo>
                  <a:pt x="164909" y="251793"/>
                  <a:pt x="167112" y="250875"/>
                  <a:pt x="168976" y="249414"/>
                </a:cubicBezTo>
                <a:cubicBezTo>
                  <a:pt x="170839" y="247954"/>
                  <a:pt x="172205" y="246061"/>
                  <a:pt x="173074" y="243737"/>
                </a:cubicBezTo>
                <a:cubicBezTo>
                  <a:pt x="173943" y="241413"/>
                  <a:pt x="174168" y="238837"/>
                  <a:pt x="173749" y="236011"/>
                </a:cubicBezTo>
                <a:cubicBezTo>
                  <a:pt x="173330" y="233184"/>
                  <a:pt x="172368" y="230785"/>
                  <a:pt x="170863" y="228812"/>
                </a:cubicBezTo>
                <a:cubicBezTo>
                  <a:pt x="169357" y="226840"/>
                  <a:pt x="167501" y="225425"/>
                  <a:pt x="165294" y="224568"/>
                </a:cubicBezTo>
                <a:cubicBezTo>
                  <a:pt x="163087" y="223711"/>
                  <a:pt x="160712" y="223470"/>
                  <a:pt x="158168" y="223847"/>
                </a:cubicBezTo>
                <a:close/>
                <a:moveTo>
                  <a:pt x="213862" y="215074"/>
                </a:moveTo>
                <a:cubicBezTo>
                  <a:pt x="210470" y="215577"/>
                  <a:pt x="207749" y="217005"/>
                  <a:pt x="205701" y="219360"/>
                </a:cubicBezTo>
                <a:cubicBezTo>
                  <a:pt x="203652" y="221715"/>
                  <a:pt x="202620" y="224597"/>
                  <a:pt x="202606" y="228008"/>
                </a:cubicBezTo>
                <a:lnTo>
                  <a:pt x="228300" y="224200"/>
                </a:lnTo>
                <a:cubicBezTo>
                  <a:pt x="227362" y="220988"/>
                  <a:pt x="225583" y="218537"/>
                  <a:pt x="222963" y="216845"/>
                </a:cubicBezTo>
                <a:cubicBezTo>
                  <a:pt x="220344" y="215153"/>
                  <a:pt x="217310" y="214563"/>
                  <a:pt x="213862" y="215074"/>
                </a:cubicBezTo>
                <a:close/>
                <a:moveTo>
                  <a:pt x="212605" y="206594"/>
                </a:moveTo>
                <a:cubicBezTo>
                  <a:pt x="217014" y="205941"/>
                  <a:pt x="221102" y="206332"/>
                  <a:pt x="224868" y="207767"/>
                </a:cubicBezTo>
                <a:cubicBezTo>
                  <a:pt x="228634" y="209202"/>
                  <a:pt x="231754" y="211542"/>
                  <a:pt x="234228" y="214786"/>
                </a:cubicBezTo>
                <a:cubicBezTo>
                  <a:pt x="236702" y="218030"/>
                  <a:pt x="238282" y="221970"/>
                  <a:pt x="238969" y="226606"/>
                </a:cubicBezTo>
                <a:cubicBezTo>
                  <a:pt x="239078" y="227341"/>
                  <a:pt x="239176" y="228395"/>
                  <a:pt x="239264" y="229768"/>
                </a:cubicBezTo>
                <a:lnTo>
                  <a:pt x="203734" y="235034"/>
                </a:lnTo>
                <a:cubicBezTo>
                  <a:pt x="204850" y="238277"/>
                  <a:pt x="206867" y="240679"/>
                  <a:pt x="209785" y="242240"/>
                </a:cubicBezTo>
                <a:cubicBezTo>
                  <a:pt x="212702" y="243801"/>
                  <a:pt x="216112" y="244292"/>
                  <a:pt x="220012" y="243714"/>
                </a:cubicBezTo>
                <a:cubicBezTo>
                  <a:pt x="224987" y="242977"/>
                  <a:pt x="228843" y="240730"/>
                  <a:pt x="231579" y="236974"/>
                </a:cubicBezTo>
                <a:lnTo>
                  <a:pt x="238228" y="242661"/>
                </a:lnTo>
                <a:cubicBezTo>
                  <a:pt x="236554" y="245394"/>
                  <a:pt x="234254" y="247612"/>
                  <a:pt x="231329" y="249317"/>
                </a:cubicBezTo>
                <a:cubicBezTo>
                  <a:pt x="228404" y="251021"/>
                  <a:pt x="224991" y="252162"/>
                  <a:pt x="221090" y="252740"/>
                </a:cubicBezTo>
                <a:cubicBezTo>
                  <a:pt x="216115" y="253478"/>
                  <a:pt x="211587" y="253138"/>
                  <a:pt x="207506" y="251720"/>
                </a:cubicBezTo>
                <a:cubicBezTo>
                  <a:pt x="203425" y="250303"/>
                  <a:pt x="200091" y="247981"/>
                  <a:pt x="197504" y="244753"/>
                </a:cubicBezTo>
                <a:cubicBezTo>
                  <a:pt x="194917" y="241526"/>
                  <a:pt x="193293" y="237679"/>
                  <a:pt x="192631" y="233213"/>
                </a:cubicBezTo>
                <a:cubicBezTo>
                  <a:pt x="191978" y="228803"/>
                  <a:pt x="192393" y="224683"/>
                  <a:pt x="193876" y="220852"/>
                </a:cubicBezTo>
                <a:cubicBezTo>
                  <a:pt x="195359" y="217022"/>
                  <a:pt x="197735" y="213853"/>
                  <a:pt x="201003" y="211347"/>
                </a:cubicBezTo>
                <a:cubicBezTo>
                  <a:pt x="204272" y="208840"/>
                  <a:pt x="208139" y="207256"/>
                  <a:pt x="212605" y="206594"/>
                </a:cubicBezTo>
                <a:close/>
                <a:moveTo>
                  <a:pt x="275061" y="198422"/>
                </a:moveTo>
                <a:cubicBezTo>
                  <a:pt x="278275" y="198668"/>
                  <a:pt x="280959" y="199238"/>
                  <a:pt x="283114" y="200132"/>
                </a:cubicBezTo>
                <a:lnTo>
                  <a:pt x="280237" y="208791"/>
                </a:lnTo>
                <a:cubicBezTo>
                  <a:pt x="276058" y="207099"/>
                  <a:pt x="271566" y="206609"/>
                  <a:pt x="266760" y="207321"/>
                </a:cubicBezTo>
                <a:cubicBezTo>
                  <a:pt x="263651" y="207782"/>
                  <a:pt x="261360" y="208598"/>
                  <a:pt x="259887" y="209770"/>
                </a:cubicBezTo>
                <a:cubicBezTo>
                  <a:pt x="258414" y="210942"/>
                  <a:pt x="257791" y="212291"/>
                  <a:pt x="258017" y="213817"/>
                </a:cubicBezTo>
                <a:cubicBezTo>
                  <a:pt x="258268" y="215513"/>
                  <a:pt x="259308" y="216586"/>
                  <a:pt x="261137" y="217038"/>
                </a:cubicBezTo>
                <a:cubicBezTo>
                  <a:pt x="262966" y="217489"/>
                  <a:pt x="265736" y="217757"/>
                  <a:pt x="269446" y="217843"/>
                </a:cubicBezTo>
                <a:cubicBezTo>
                  <a:pt x="273148" y="217872"/>
                  <a:pt x="276212" y="218082"/>
                  <a:pt x="278639" y="218474"/>
                </a:cubicBezTo>
                <a:cubicBezTo>
                  <a:pt x="281066" y="218865"/>
                  <a:pt x="283243" y="219814"/>
                  <a:pt x="285170" y="221319"/>
                </a:cubicBezTo>
                <a:cubicBezTo>
                  <a:pt x="287098" y="222824"/>
                  <a:pt x="288300" y="225188"/>
                  <a:pt x="288778" y="228410"/>
                </a:cubicBezTo>
                <a:cubicBezTo>
                  <a:pt x="289406" y="232650"/>
                  <a:pt x="288071" y="236315"/>
                  <a:pt x="284774" y="239403"/>
                </a:cubicBezTo>
                <a:cubicBezTo>
                  <a:pt x="281476" y="242492"/>
                  <a:pt x="276662" y="244505"/>
                  <a:pt x="270330" y="245443"/>
                </a:cubicBezTo>
                <a:cubicBezTo>
                  <a:pt x="266655" y="245988"/>
                  <a:pt x="262994" y="246039"/>
                  <a:pt x="259347" y="245598"/>
                </a:cubicBezTo>
                <a:cubicBezTo>
                  <a:pt x="255699" y="245156"/>
                  <a:pt x="252721" y="244355"/>
                  <a:pt x="250411" y="243196"/>
                </a:cubicBezTo>
                <a:lnTo>
                  <a:pt x="253288" y="234536"/>
                </a:lnTo>
                <a:cubicBezTo>
                  <a:pt x="255524" y="235592"/>
                  <a:pt x="258130" y="236318"/>
                  <a:pt x="261107" y="236714"/>
                </a:cubicBezTo>
                <a:cubicBezTo>
                  <a:pt x="264083" y="237111"/>
                  <a:pt x="266956" y="237104"/>
                  <a:pt x="269727" y="236693"/>
                </a:cubicBezTo>
                <a:cubicBezTo>
                  <a:pt x="276058" y="235755"/>
                  <a:pt x="278977" y="233618"/>
                  <a:pt x="278483" y="230283"/>
                </a:cubicBezTo>
                <a:cubicBezTo>
                  <a:pt x="278248" y="228700"/>
                  <a:pt x="277279" y="227717"/>
                  <a:pt x="275576" y="227334"/>
                </a:cubicBezTo>
                <a:cubicBezTo>
                  <a:pt x="273872" y="226951"/>
                  <a:pt x="271198" y="226740"/>
                  <a:pt x="267553" y="226703"/>
                </a:cubicBezTo>
                <a:cubicBezTo>
                  <a:pt x="263738" y="226690"/>
                  <a:pt x="260603" y="226491"/>
                  <a:pt x="258148" y="226103"/>
                </a:cubicBezTo>
                <a:cubicBezTo>
                  <a:pt x="255693" y="225716"/>
                  <a:pt x="253467" y="224732"/>
                  <a:pt x="251470" y="223150"/>
                </a:cubicBezTo>
                <a:cubicBezTo>
                  <a:pt x="249474" y="221568"/>
                  <a:pt x="248233" y="219138"/>
                  <a:pt x="247747" y="215859"/>
                </a:cubicBezTo>
                <a:cubicBezTo>
                  <a:pt x="247110" y="211562"/>
                  <a:pt x="248396" y="207862"/>
                  <a:pt x="251605" y="204758"/>
                </a:cubicBezTo>
                <a:cubicBezTo>
                  <a:pt x="254813" y="201654"/>
                  <a:pt x="259470" y="199649"/>
                  <a:pt x="265576" y="198744"/>
                </a:cubicBezTo>
                <a:cubicBezTo>
                  <a:pt x="268685" y="198283"/>
                  <a:pt x="271847" y="198176"/>
                  <a:pt x="275061" y="198422"/>
                </a:cubicBezTo>
                <a:close/>
                <a:moveTo>
                  <a:pt x="346949" y="195871"/>
                </a:moveTo>
                <a:cubicBezTo>
                  <a:pt x="342878" y="196475"/>
                  <a:pt x="339733" y="198154"/>
                  <a:pt x="337513" y="200910"/>
                </a:cubicBezTo>
                <a:cubicBezTo>
                  <a:pt x="335292" y="203665"/>
                  <a:pt x="334463" y="206937"/>
                  <a:pt x="335024" y="210724"/>
                </a:cubicBezTo>
                <a:cubicBezTo>
                  <a:pt x="335594" y="214569"/>
                  <a:pt x="337343" y="217501"/>
                  <a:pt x="340271" y="219523"/>
                </a:cubicBezTo>
                <a:cubicBezTo>
                  <a:pt x="343199" y="221544"/>
                  <a:pt x="346699" y="222254"/>
                  <a:pt x="350769" y="221650"/>
                </a:cubicBezTo>
                <a:cubicBezTo>
                  <a:pt x="354783" y="221055"/>
                  <a:pt x="357898" y="219366"/>
                  <a:pt x="360114" y="216582"/>
                </a:cubicBezTo>
                <a:cubicBezTo>
                  <a:pt x="362330" y="213799"/>
                  <a:pt x="363153" y="210485"/>
                  <a:pt x="362584" y="206640"/>
                </a:cubicBezTo>
                <a:cubicBezTo>
                  <a:pt x="362022" y="202853"/>
                  <a:pt x="360280" y="199962"/>
                  <a:pt x="357356" y="197969"/>
                </a:cubicBezTo>
                <a:cubicBezTo>
                  <a:pt x="354432" y="195976"/>
                  <a:pt x="350963" y="195277"/>
                  <a:pt x="346949" y="195871"/>
                </a:cubicBezTo>
                <a:close/>
                <a:moveTo>
                  <a:pt x="178210" y="194186"/>
                </a:moveTo>
                <a:lnTo>
                  <a:pt x="187535" y="257106"/>
                </a:lnTo>
                <a:lnTo>
                  <a:pt x="177359" y="258614"/>
                </a:lnTo>
                <a:lnTo>
                  <a:pt x="176492" y="252763"/>
                </a:lnTo>
                <a:cubicBezTo>
                  <a:pt x="175058" y="255171"/>
                  <a:pt x="173134" y="257103"/>
                  <a:pt x="170721" y="258558"/>
                </a:cubicBezTo>
                <a:cubicBezTo>
                  <a:pt x="168308" y="260013"/>
                  <a:pt x="165547" y="260972"/>
                  <a:pt x="162437" y="261432"/>
                </a:cubicBezTo>
                <a:cubicBezTo>
                  <a:pt x="158084" y="262077"/>
                  <a:pt x="154027" y="261697"/>
                  <a:pt x="150266" y="260290"/>
                </a:cubicBezTo>
                <a:cubicBezTo>
                  <a:pt x="146504" y="258883"/>
                  <a:pt x="143372" y="256559"/>
                  <a:pt x="140870" y="253319"/>
                </a:cubicBezTo>
                <a:cubicBezTo>
                  <a:pt x="138368" y="250079"/>
                  <a:pt x="136777" y="246170"/>
                  <a:pt x="136098" y="241590"/>
                </a:cubicBezTo>
                <a:cubicBezTo>
                  <a:pt x="135420" y="237011"/>
                  <a:pt x="135810" y="232823"/>
                  <a:pt x="137269" y="229024"/>
                </a:cubicBezTo>
                <a:cubicBezTo>
                  <a:pt x="138729" y="225226"/>
                  <a:pt x="141054" y="222108"/>
                  <a:pt x="144246" y="219671"/>
                </a:cubicBezTo>
                <a:cubicBezTo>
                  <a:pt x="147438" y="217234"/>
                  <a:pt x="151210" y="215692"/>
                  <a:pt x="155564" y="215047"/>
                </a:cubicBezTo>
                <a:cubicBezTo>
                  <a:pt x="158560" y="214603"/>
                  <a:pt x="161377" y="214706"/>
                  <a:pt x="164015" y="215355"/>
                </a:cubicBezTo>
                <a:cubicBezTo>
                  <a:pt x="166653" y="216004"/>
                  <a:pt x="169000" y="217216"/>
                  <a:pt x="171054" y="218991"/>
                </a:cubicBezTo>
                <a:lnTo>
                  <a:pt x="167610" y="195756"/>
                </a:lnTo>
                <a:close/>
                <a:moveTo>
                  <a:pt x="307250" y="193088"/>
                </a:moveTo>
                <a:lnTo>
                  <a:pt x="313961" y="238371"/>
                </a:lnTo>
                <a:lnTo>
                  <a:pt x="303361" y="239942"/>
                </a:lnTo>
                <a:lnTo>
                  <a:pt x="296650" y="194659"/>
                </a:lnTo>
                <a:close/>
                <a:moveTo>
                  <a:pt x="369860" y="183810"/>
                </a:moveTo>
                <a:lnTo>
                  <a:pt x="375552" y="222224"/>
                </a:lnTo>
                <a:cubicBezTo>
                  <a:pt x="377915" y="238166"/>
                  <a:pt x="370956" y="247344"/>
                  <a:pt x="354674" y="249756"/>
                </a:cubicBezTo>
                <a:cubicBezTo>
                  <a:pt x="350321" y="250402"/>
                  <a:pt x="346113" y="250462"/>
                  <a:pt x="342048" y="249938"/>
                </a:cubicBezTo>
                <a:cubicBezTo>
                  <a:pt x="337984" y="249413"/>
                  <a:pt x="334525" y="248294"/>
                  <a:pt x="331671" y="246579"/>
                </a:cubicBezTo>
                <a:lnTo>
                  <a:pt x="335239" y="237904"/>
                </a:lnTo>
                <a:cubicBezTo>
                  <a:pt x="337460" y="239250"/>
                  <a:pt x="340157" y="240194"/>
                  <a:pt x="343328" y="240735"/>
                </a:cubicBezTo>
                <a:cubicBezTo>
                  <a:pt x="346499" y="241276"/>
                  <a:pt x="349639" y="241317"/>
                  <a:pt x="352749" y="240856"/>
                </a:cubicBezTo>
                <a:cubicBezTo>
                  <a:pt x="357723" y="240118"/>
                  <a:pt x="361202" y="238447"/>
                  <a:pt x="363185" y="235843"/>
                </a:cubicBezTo>
                <a:cubicBezTo>
                  <a:pt x="365168" y="233238"/>
                  <a:pt x="365816" y="229618"/>
                  <a:pt x="365129" y="224982"/>
                </a:cubicBezTo>
                <a:lnTo>
                  <a:pt x="364777" y="222608"/>
                </a:lnTo>
                <a:cubicBezTo>
                  <a:pt x="363261" y="224854"/>
                  <a:pt x="361278" y="226679"/>
                  <a:pt x="358828" y="228082"/>
                </a:cubicBezTo>
                <a:cubicBezTo>
                  <a:pt x="356379" y="229485"/>
                  <a:pt x="353599" y="230417"/>
                  <a:pt x="350490" y="230878"/>
                </a:cubicBezTo>
                <a:cubicBezTo>
                  <a:pt x="346193" y="231514"/>
                  <a:pt x="342171" y="231172"/>
                  <a:pt x="338422" y="229850"/>
                </a:cubicBezTo>
                <a:cubicBezTo>
                  <a:pt x="334673" y="228528"/>
                  <a:pt x="331547" y="226348"/>
                  <a:pt x="329046" y="223310"/>
                </a:cubicBezTo>
                <a:cubicBezTo>
                  <a:pt x="326545" y="220272"/>
                  <a:pt x="324976" y="216604"/>
                  <a:pt x="324339" y="212308"/>
                </a:cubicBezTo>
                <a:cubicBezTo>
                  <a:pt x="323703" y="208011"/>
                  <a:pt x="324143" y="204061"/>
                  <a:pt x="325660" y="200456"/>
                </a:cubicBezTo>
                <a:cubicBezTo>
                  <a:pt x="327176" y="196852"/>
                  <a:pt x="329539" y="193887"/>
                  <a:pt x="332748" y="191563"/>
                </a:cubicBezTo>
                <a:cubicBezTo>
                  <a:pt x="335956" y="189239"/>
                  <a:pt x="339709" y="187758"/>
                  <a:pt x="344006" y="187122"/>
                </a:cubicBezTo>
                <a:cubicBezTo>
                  <a:pt x="347284" y="186636"/>
                  <a:pt x="350346" y="186731"/>
                  <a:pt x="353191" y="187407"/>
                </a:cubicBezTo>
                <a:cubicBezTo>
                  <a:pt x="356035" y="188083"/>
                  <a:pt x="358525" y="189390"/>
                  <a:pt x="360661" y="191326"/>
                </a:cubicBezTo>
                <a:lnTo>
                  <a:pt x="359769" y="185305"/>
                </a:lnTo>
                <a:close/>
                <a:moveTo>
                  <a:pt x="407068" y="177776"/>
                </a:moveTo>
                <a:cubicBezTo>
                  <a:pt x="412777" y="176930"/>
                  <a:pt x="417604" y="177919"/>
                  <a:pt x="421546" y="180743"/>
                </a:cubicBezTo>
                <a:cubicBezTo>
                  <a:pt x="425489" y="183568"/>
                  <a:pt x="427947" y="188259"/>
                  <a:pt x="428918" y="194817"/>
                </a:cubicBezTo>
                <a:lnTo>
                  <a:pt x="432764" y="220765"/>
                </a:lnTo>
                <a:lnTo>
                  <a:pt x="422164" y="222336"/>
                </a:lnTo>
                <a:lnTo>
                  <a:pt x="418520" y="197744"/>
                </a:lnTo>
                <a:cubicBezTo>
                  <a:pt x="417933" y="193787"/>
                  <a:pt x="416558" y="190943"/>
                  <a:pt x="414395" y="189213"/>
                </a:cubicBezTo>
                <a:cubicBezTo>
                  <a:pt x="412232" y="187482"/>
                  <a:pt x="409427" y="186873"/>
                  <a:pt x="405978" y="187384"/>
                </a:cubicBezTo>
                <a:cubicBezTo>
                  <a:pt x="402078" y="187962"/>
                  <a:pt x="399170" y="189591"/>
                  <a:pt x="397257" y="192273"/>
                </a:cubicBezTo>
                <a:cubicBezTo>
                  <a:pt x="395343" y="194954"/>
                  <a:pt x="394713" y="198499"/>
                  <a:pt x="395366" y="202909"/>
                </a:cubicBezTo>
                <a:lnTo>
                  <a:pt x="398759" y="225804"/>
                </a:lnTo>
                <a:lnTo>
                  <a:pt x="388160" y="227375"/>
                </a:lnTo>
                <a:lnTo>
                  <a:pt x="381449" y="182093"/>
                </a:lnTo>
                <a:lnTo>
                  <a:pt x="391540" y="180597"/>
                </a:lnTo>
                <a:lnTo>
                  <a:pt x="392407" y="186448"/>
                </a:lnTo>
                <a:cubicBezTo>
                  <a:pt x="393850" y="184097"/>
                  <a:pt x="395820" y="182187"/>
                  <a:pt x="398318" y="180719"/>
                </a:cubicBezTo>
                <a:cubicBezTo>
                  <a:pt x="400816" y="179252"/>
                  <a:pt x="403732" y="178270"/>
                  <a:pt x="407068" y="177776"/>
                </a:cubicBezTo>
                <a:close/>
                <a:moveTo>
                  <a:pt x="299002" y="173685"/>
                </a:moveTo>
                <a:cubicBezTo>
                  <a:pt x="300924" y="173401"/>
                  <a:pt x="302621" y="173741"/>
                  <a:pt x="304093" y="174707"/>
                </a:cubicBezTo>
                <a:cubicBezTo>
                  <a:pt x="305565" y="175674"/>
                  <a:pt x="306431" y="177033"/>
                  <a:pt x="306690" y="178786"/>
                </a:cubicBezTo>
                <a:cubicBezTo>
                  <a:pt x="306967" y="180651"/>
                  <a:pt x="306563" y="182314"/>
                  <a:pt x="305480" y="183775"/>
                </a:cubicBezTo>
                <a:cubicBezTo>
                  <a:pt x="304396" y="185235"/>
                  <a:pt x="302865" y="186112"/>
                  <a:pt x="300887" y="186405"/>
                </a:cubicBezTo>
                <a:cubicBezTo>
                  <a:pt x="298964" y="186690"/>
                  <a:pt x="297263" y="186321"/>
                  <a:pt x="295783" y="185298"/>
                </a:cubicBezTo>
                <a:cubicBezTo>
                  <a:pt x="294302" y="184276"/>
                  <a:pt x="293428" y="182860"/>
                  <a:pt x="293160" y="181051"/>
                </a:cubicBezTo>
                <a:cubicBezTo>
                  <a:pt x="292892" y="179242"/>
                  <a:pt x="293318" y="177633"/>
                  <a:pt x="294438" y="176225"/>
                </a:cubicBezTo>
                <a:cubicBezTo>
                  <a:pt x="295558" y="174817"/>
                  <a:pt x="297079" y="173970"/>
                  <a:pt x="299002" y="173685"/>
                </a:cubicBezTo>
                <a:close/>
                <a:moveTo>
                  <a:pt x="88632" y="80088"/>
                </a:moveTo>
                <a:cubicBezTo>
                  <a:pt x="84731" y="80666"/>
                  <a:pt x="81715" y="82442"/>
                  <a:pt x="79585" y="85415"/>
                </a:cubicBezTo>
                <a:cubicBezTo>
                  <a:pt x="77455" y="88388"/>
                  <a:pt x="76704" y="91995"/>
                  <a:pt x="77332" y="96235"/>
                </a:cubicBezTo>
                <a:cubicBezTo>
                  <a:pt x="77960" y="100475"/>
                  <a:pt x="79725" y="103709"/>
                  <a:pt x="82626" y="105936"/>
                </a:cubicBezTo>
                <a:cubicBezTo>
                  <a:pt x="85527" y="108164"/>
                  <a:pt x="88928" y="108989"/>
                  <a:pt x="92829" y="108411"/>
                </a:cubicBezTo>
                <a:cubicBezTo>
                  <a:pt x="96730" y="107833"/>
                  <a:pt x="99759" y="106055"/>
                  <a:pt x="101918" y="103077"/>
                </a:cubicBezTo>
                <a:cubicBezTo>
                  <a:pt x="104076" y="100100"/>
                  <a:pt x="104842" y="96491"/>
                  <a:pt x="104213" y="92251"/>
                </a:cubicBezTo>
                <a:cubicBezTo>
                  <a:pt x="103585" y="88011"/>
                  <a:pt x="101806" y="84780"/>
                  <a:pt x="98877" y="82556"/>
                </a:cubicBezTo>
                <a:cubicBezTo>
                  <a:pt x="95947" y="80333"/>
                  <a:pt x="92532" y="79510"/>
                  <a:pt x="88632" y="80088"/>
                </a:cubicBezTo>
                <a:close/>
                <a:moveTo>
                  <a:pt x="25296" y="75955"/>
                </a:moveTo>
                <a:lnTo>
                  <a:pt x="12406" y="77865"/>
                </a:lnTo>
                <a:lnTo>
                  <a:pt x="15900" y="101439"/>
                </a:lnTo>
                <a:lnTo>
                  <a:pt x="28789" y="99529"/>
                </a:lnTo>
                <a:cubicBezTo>
                  <a:pt x="33594" y="98817"/>
                  <a:pt x="37090" y="97259"/>
                  <a:pt x="39276" y="94855"/>
                </a:cubicBezTo>
                <a:cubicBezTo>
                  <a:pt x="41462" y="92451"/>
                  <a:pt x="42274" y="89355"/>
                  <a:pt x="41713" y="85568"/>
                </a:cubicBezTo>
                <a:cubicBezTo>
                  <a:pt x="41151" y="81780"/>
                  <a:pt x="39476" y="79053"/>
                  <a:pt x="36687" y="77386"/>
                </a:cubicBezTo>
                <a:cubicBezTo>
                  <a:pt x="33898" y="75720"/>
                  <a:pt x="30101" y="75243"/>
                  <a:pt x="25296" y="75955"/>
                </a:cubicBezTo>
                <a:close/>
                <a:moveTo>
                  <a:pt x="87300" y="71099"/>
                </a:moveTo>
                <a:cubicBezTo>
                  <a:pt x="91935" y="70412"/>
                  <a:pt x="96237" y="70786"/>
                  <a:pt x="100205" y="72220"/>
                </a:cubicBezTo>
                <a:cubicBezTo>
                  <a:pt x="104173" y="73654"/>
                  <a:pt x="107448" y="75971"/>
                  <a:pt x="110031" y="79170"/>
                </a:cubicBezTo>
                <a:cubicBezTo>
                  <a:pt x="112614" y="82369"/>
                  <a:pt x="114236" y="86202"/>
                  <a:pt x="114898" y="90668"/>
                </a:cubicBezTo>
                <a:cubicBezTo>
                  <a:pt x="115560" y="95134"/>
                  <a:pt x="115121" y="99286"/>
                  <a:pt x="113581" y="103126"/>
                </a:cubicBezTo>
                <a:cubicBezTo>
                  <a:pt x="112041" y="106965"/>
                  <a:pt x="109581" y="110146"/>
                  <a:pt x="106199" y="112669"/>
                </a:cubicBezTo>
                <a:cubicBezTo>
                  <a:pt x="102818" y="115192"/>
                  <a:pt x="98809" y="116797"/>
                  <a:pt x="94174" y="117484"/>
                </a:cubicBezTo>
                <a:cubicBezTo>
                  <a:pt x="89594" y="118163"/>
                  <a:pt x="85321" y="117785"/>
                  <a:pt x="81353" y="116351"/>
                </a:cubicBezTo>
                <a:cubicBezTo>
                  <a:pt x="77385" y="114917"/>
                  <a:pt x="74108" y="112586"/>
                  <a:pt x="71521" y="109359"/>
                </a:cubicBezTo>
                <a:cubicBezTo>
                  <a:pt x="68934" y="106131"/>
                  <a:pt x="67309" y="102284"/>
                  <a:pt x="66647" y="97818"/>
                </a:cubicBezTo>
                <a:cubicBezTo>
                  <a:pt x="65986" y="93352"/>
                  <a:pt x="66427" y="89214"/>
                  <a:pt x="67971" y="85403"/>
                </a:cubicBezTo>
                <a:cubicBezTo>
                  <a:pt x="69515" y="81592"/>
                  <a:pt x="71977" y="78425"/>
                  <a:pt x="75359" y="75902"/>
                </a:cubicBezTo>
                <a:cubicBezTo>
                  <a:pt x="78740" y="73379"/>
                  <a:pt x="82720" y="71778"/>
                  <a:pt x="87300" y="71099"/>
                </a:cubicBezTo>
                <a:close/>
                <a:moveTo>
                  <a:pt x="24422" y="66551"/>
                </a:moveTo>
                <a:cubicBezTo>
                  <a:pt x="29567" y="65789"/>
                  <a:pt x="34172" y="65973"/>
                  <a:pt x="38240" y="67104"/>
                </a:cubicBezTo>
                <a:cubicBezTo>
                  <a:pt x="42307" y="68234"/>
                  <a:pt x="45593" y="70231"/>
                  <a:pt x="48097" y="73096"/>
                </a:cubicBezTo>
                <a:cubicBezTo>
                  <a:pt x="50602" y="75960"/>
                  <a:pt x="52176" y="79568"/>
                  <a:pt x="52821" y="83921"/>
                </a:cubicBezTo>
                <a:cubicBezTo>
                  <a:pt x="53458" y="88218"/>
                  <a:pt x="52995" y="92114"/>
                  <a:pt x="51434" y="95610"/>
                </a:cubicBezTo>
                <a:cubicBezTo>
                  <a:pt x="49872" y="99105"/>
                  <a:pt x="47309" y="101984"/>
                  <a:pt x="43744" y="104245"/>
                </a:cubicBezTo>
                <a:cubicBezTo>
                  <a:pt x="40179" y="106507"/>
                  <a:pt x="35825" y="108019"/>
                  <a:pt x="30680" y="108781"/>
                </a:cubicBezTo>
                <a:lnTo>
                  <a:pt x="17282" y="110767"/>
                </a:lnTo>
                <a:lnTo>
                  <a:pt x="19821" y="127896"/>
                </a:lnTo>
                <a:lnTo>
                  <a:pt x="8797" y="129530"/>
                </a:lnTo>
                <a:lnTo>
                  <a:pt x="0" y="70171"/>
                </a:lnTo>
                <a:close/>
                <a:moveTo>
                  <a:pt x="219787" y="60132"/>
                </a:moveTo>
                <a:cubicBezTo>
                  <a:pt x="216395" y="60634"/>
                  <a:pt x="213675" y="62063"/>
                  <a:pt x="211626" y="64417"/>
                </a:cubicBezTo>
                <a:cubicBezTo>
                  <a:pt x="209578" y="66772"/>
                  <a:pt x="208546" y="69655"/>
                  <a:pt x="208531" y="73066"/>
                </a:cubicBezTo>
                <a:lnTo>
                  <a:pt x="234226" y="69258"/>
                </a:lnTo>
                <a:cubicBezTo>
                  <a:pt x="233287" y="66046"/>
                  <a:pt x="231509" y="63594"/>
                  <a:pt x="228889" y="61903"/>
                </a:cubicBezTo>
                <a:cubicBezTo>
                  <a:pt x="226270" y="60211"/>
                  <a:pt x="223236" y="59621"/>
                  <a:pt x="219787" y="60132"/>
                </a:cubicBezTo>
                <a:close/>
                <a:moveTo>
                  <a:pt x="194193" y="55778"/>
                </a:moveTo>
                <a:lnTo>
                  <a:pt x="184198" y="103537"/>
                </a:lnTo>
                <a:lnTo>
                  <a:pt x="174023" y="105044"/>
                </a:lnTo>
                <a:lnTo>
                  <a:pt x="157696" y="75573"/>
                </a:lnTo>
                <a:lnTo>
                  <a:pt x="150449" y="108538"/>
                </a:lnTo>
                <a:lnTo>
                  <a:pt x="140273" y="110046"/>
                </a:lnTo>
                <a:lnTo>
                  <a:pt x="116942" y="67226"/>
                </a:lnTo>
                <a:lnTo>
                  <a:pt x="126948" y="65744"/>
                </a:lnTo>
                <a:lnTo>
                  <a:pt x="143856" y="97382"/>
                </a:lnTo>
                <a:lnTo>
                  <a:pt x="151370" y="62124"/>
                </a:lnTo>
                <a:lnTo>
                  <a:pt x="160274" y="60805"/>
                </a:lnTo>
                <a:lnTo>
                  <a:pt x="177461" y="92576"/>
                </a:lnTo>
                <a:lnTo>
                  <a:pt x="184781" y="57173"/>
                </a:lnTo>
                <a:close/>
                <a:moveTo>
                  <a:pt x="218531" y="51652"/>
                </a:moveTo>
                <a:cubicBezTo>
                  <a:pt x="222940" y="50998"/>
                  <a:pt x="227028" y="51389"/>
                  <a:pt x="230794" y="52824"/>
                </a:cubicBezTo>
                <a:cubicBezTo>
                  <a:pt x="234559" y="54259"/>
                  <a:pt x="237679" y="56599"/>
                  <a:pt x="240153" y="59843"/>
                </a:cubicBezTo>
                <a:cubicBezTo>
                  <a:pt x="242627" y="63088"/>
                  <a:pt x="244208" y="67028"/>
                  <a:pt x="244895" y="71663"/>
                </a:cubicBezTo>
                <a:cubicBezTo>
                  <a:pt x="245004" y="72398"/>
                  <a:pt x="245102" y="73452"/>
                  <a:pt x="245190" y="74826"/>
                </a:cubicBezTo>
                <a:lnTo>
                  <a:pt x="209659" y="80091"/>
                </a:lnTo>
                <a:cubicBezTo>
                  <a:pt x="210775" y="83335"/>
                  <a:pt x="212792" y="85737"/>
                  <a:pt x="215710" y="87297"/>
                </a:cubicBezTo>
                <a:cubicBezTo>
                  <a:pt x="218628" y="88858"/>
                  <a:pt x="222037" y="89350"/>
                  <a:pt x="225938" y="88772"/>
                </a:cubicBezTo>
                <a:cubicBezTo>
                  <a:pt x="230913" y="88034"/>
                  <a:pt x="234769" y="85787"/>
                  <a:pt x="237505" y="82031"/>
                </a:cubicBezTo>
                <a:lnTo>
                  <a:pt x="244154" y="87719"/>
                </a:lnTo>
                <a:cubicBezTo>
                  <a:pt x="242479" y="90451"/>
                  <a:pt x="240179" y="92670"/>
                  <a:pt x="237254" y="94374"/>
                </a:cubicBezTo>
                <a:cubicBezTo>
                  <a:pt x="234329" y="96079"/>
                  <a:pt x="230916" y="97220"/>
                  <a:pt x="227016" y="97798"/>
                </a:cubicBezTo>
                <a:cubicBezTo>
                  <a:pt x="222041" y="98535"/>
                  <a:pt x="217513" y="98195"/>
                  <a:pt x="213432" y="96778"/>
                </a:cubicBezTo>
                <a:cubicBezTo>
                  <a:pt x="209351" y="95360"/>
                  <a:pt x="206017" y="93038"/>
                  <a:pt x="203430" y="89811"/>
                </a:cubicBezTo>
                <a:cubicBezTo>
                  <a:pt x="200843" y="86583"/>
                  <a:pt x="199219" y="82736"/>
                  <a:pt x="198557" y="78270"/>
                </a:cubicBezTo>
                <a:cubicBezTo>
                  <a:pt x="197903" y="73861"/>
                  <a:pt x="198318" y="69741"/>
                  <a:pt x="199802" y="65910"/>
                </a:cubicBezTo>
                <a:cubicBezTo>
                  <a:pt x="201285" y="62079"/>
                  <a:pt x="203661" y="58911"/>
                  <a:pt x="206929" y="56404"/>
                </a:cubicBezTo>
                <a:cubicBezTo>
                  <a:pt x="210197" y="53898"/>
                  <a:pt x="214064" y="52314"/>
                  <a:pt x="218531" y="51652"/>
                </a:cubicBezTo>
                <a:close/>
                <a:moveTo>
                  <a:pt x="318324" y="46049"/>
                </a:moveTo>
                <a:cubicBezTo>
                  <a:pt x="315780" y="46426"/>
                  <a:pt x="313576" y="47345"/>
                  <a:pt x="311712" y="48805"/>
                </a:cubicBezTo>
                <a:cubicBezTo>
                  <a:pt x="309849" y="50266"/>
                  <a:pt x="308483" y="52158"/>
                  <a:pt x="307614" y="54482"/>
                </a:cubicBezTo>
                <a:cubicBezTo>
                  <a:pt x="306745" y="56807"/>
                  <a:pt x="306520" y="59382"/>
                  <a:pt x="306939" y="62209"/>
                </a:cubicBezTo>
                <a:cubicBezTo>
                  <a:pt x="307358" y="65035"/>
                  <a:pt x="308320" y="67435"/>
                  <a:pt x="309826" y="69407"/>
                </a:cubicBezTo>
                <a:cubicBezTo>
                  <a:pt x="311331" y="71379"/>
                  <a:pt x="313188" y="72794"/>
                  <a:pt x="315395" y="73651"/>
                </a:cubicBezTo>
                <a:cubicBezTo>
                  <a:pt x="317601" y="74509"/>
                  <a:pt x="319977" y="74749"/>
                  <a:pt x="322521" y="74372"/>
                </a:cubicBezTo>
                <a:cubicBezTo>
                  <a:pt x="326422" y="73794"/>
                  <a:pt x="329437" y="72018"/>
                  <a:pt x="331567" y="69045"/>
                </a:cubicBezTo>
                <a:cubicBezTo>
                  <a:pt x="333698" y="66072"/>
                  <a:pt x="334449" y="62465"/>
                  <a:pt x="333820" y="58225"/>
                </a:cubicBezTo>
                <a:cubicBezTo>
                  <a:pt x="333192" y="53985"/>
                  <a:pt x="331427" y="50751"/>
                  <a:pt x="328526" y="48524"/>
                </a:cubicBezTo>
                <a:cubicBezTo>
                  <a:pt x="325625" y="46296"/>
                  <a:pt x="322224" y="45471"/>
                  <a:pt x="318324" y="46049"/>
                </a:cubicBezTo>
                <a:close/>
                <a:moveTo>
                  <a:pt x="281593" y="42306"/>
                </a:moveTo>
                <a:lnTo>
                  <a:pt x="283088" y="52397"/>
                </a:lnTo>
                <a:cubicBezTo>
                  <a:pt x="282158" y="52362"/>
                  <a:pt x="281326" y="52399"/>
                  <a:pt x="280591" y="52507"/>
                </a:cubicBezTo>
                <a:cubicBezTo>
                  <a:pt x="276464" y="53119"/>
                  <a:pt x="273420" y="54798"/>
                  <a:pt x="271458" y="57544"/>
                </a:cubicBezTo>
                <a:cubicBezTo>
                  <a:pt x="269496" y="60290"/>
                  <a:pt x="268851" y="63924"/>
                  <a:pt x="269521" y="68447"/>
                </a:cubicBezTo>
                <a:lnTo>
                  <a:pt x="272776" y="90410"/>
                </a:lnTo>
                <a:lnTo>
                  <a:pt x="262176" y="91981"/>
                </a:lnTo>
                <a:lnTo>
                  <a:pt x="255465" y="46698"/>
                </a:lnTo>
                <a:lnTo>
                  <a:pt x="265556" y="45203"/>
                </a:lnTo>
                <a:lnTo>
                  <a:pt x="266536" y="51817"/>
                </a:lnTo>
                <a:cubicBezTo>
                  <a:pt x="268886" y="46616"/>
                  <a:pt x="273904" y="43446"/>
                  <a:pt x="281593" y="42306"/>
                </a:cubicBezTo>
                <a:close/>
                <a:moveTo>
                  <a:pt x="371295" y="38199"/>
                </a:moveTo>
                <a:cubicBezTo>
                  <a:pt x="367394" y="38777"/>
                  <a:pt x="364378" y="40553"/>
                  <a:pt x="362248" y="43526"/>
                </a:cubicBezTo>
                <a:cubicBezTo>
                  <a:pt x="360118" y="46500"/>
                  <a:pt x="359367" y="50106"/>
                  <a:pt x="359995" y="54346"/>
                </a:cubicBezTo>
                <a:cubicBezTo>
                  <a:pt x="360623" y="58586"/>
                  <a:pt x="362388" y="61820"/>
                  <a:pt x="365289" y="64048"/>
                </a:cubicBezTo>
                <a:cubicBezTo>
                  <a:pt x="368190" y="66275"/>
                  <a:pt x="371591" y="67100"/>
                  <a:pt x="375492" y="66522"/>
                </a:cubicBezTo>
                <a:cubicBezTo>
                  <a:pt x="379393" y="65944"/>
                  <a:pt x="382422" y="64166"/>
                  <a:pt x="384581" y="61189"/>
                </a:cubicBezTo>
                <a:cubicBezTo>
                  <a:pt x="386739" y="58211"/>
                  <a:pt x="387505" y="54602"/>
                  <a:pt x="386876" y="50363"/>
                </a:cubicBezTo>
                <a:cubicBezTo>
                  <a:pt x="386248" y="46123"/>
                  <a:pt x="384469" y="42891"/>
                  <a:pt x="381540" y="40667"/>
                </a:cubicBezTo>
                <a:cubicBezTo>
                  <a:pt x="378610" y="38444"/>
                  <a:pt x="375195" y="37621"/>
                  <a:pt x="371295" y="38199"/>
                </a:cubicBezTo>
                <a:close/>
                <a:moveTo>
                  <a:pt x="318179" y="36885"/>
                </a:moveTo>
                <a:cubicBezTo>
                  <a:pt x="322588" y="36231"/>
                  <a:pt x="326674" y="36608"/>
                  <a:pt x="330435" y="38015"/>
                </a:cubicBezTo>
                <a:cubicBezTo>
                  <a:pt x="334197" y="39422"/>
                  <a:pt x="337327" y="41731"/>
                  <a:pt x="339825" y="44943"/>
                </a:cubicBezTo>
                <a:cubicBezTo>
                  <a:pt x="342323" y="48154"/>
                  <a:pt x="343911" y="52050"/>
                  <a:pt x="344590" y="56629"/>
                </a:cubicBezTo>
                <a:cubicBezTo>
                  <a:pt x="345268" y="61208"/>
                  <a:pt x="344880" y="65411"/>
                  <a:pt x="343425" y="69238"/>
                </a:cubicBezTo>
                <a:cubicBezTo>
                  <a:pt x="341970" y="73064"/>
                  <a:pt x="339647" y="76196"/>
                  <a:pt x="336455" y="78633"/>
                </a:cubicBezTo>
                <a:cubicBezTo>
                  <a:pt x="333263" y="81071"/>
                  <a:pt x="329462" y="82616"/>
                  <a:pt x="325053" y="83270"/>
                </a:cubicBezTo>
                <a:cubicBezTo>
                  <a:pt x="318947" y="84174"/>
                  <a:pt x="313812" y="82855"/>
                  <a:pt x="309647" y="79313"/>
                </a:cubicBezTo>
                <a:lnTo>
                  <a:pt x="312902" y="101276"/>
                </a:lnTo>
                <a:lnTo>
                  <a:pt x="302302" y="102847"/>
                </a:lnTo>
                <a:lnTo>
                  <a:pt x="293154" y="41113"/>
                </a:lnTo>
                <a:lnTo>
                  <a:pt x="303245" y="39618"/>
                </a:lnTo>
                <a:lnTo>
                  <a:pt x="304124" y="45554"/>
                </a:lnTo>
                <a:cubicBezTo>
                  <a:pt x="305559" y="43146"/>
                  <a:pt x="307482" y="41214"/>
                  <a:pt x="309895" y="39759"/>
                </a:cubicBezTo>
                <a:cubicBezTo>
                  <a:pt x="312308" y="38303"/>
                  <a:pt x="315069" y="37345"/>
                  <a:pt x="318179" y="36885"/>
                </a:cubicBezTo>
                <a:close/>
                <a:moveTo>
                  <a:pt x="369963" y="29211"/>
                </a:moveTo>
                <a:cubicBezTo>
                  <a:pt x="374598" y="28524"/>
                  <a:pt x="378900" y="28897"/>
                  <a:pt x="382868" y="30331"/>
                </a:cubicBezTo>
                <a:cubicBezTo>
                  <a:pt x="386836" y="31765"/>
                  <a:pt x="390111" y="34082"/>
                  <a:pt x="392694" y="37281"/>
                </a:cubicBezTo>
                <a:cubicBezTo>
                  <a:pt x="395277" y="40480"/>
                  <a:pt x="396899" y="44313"/>
                  <a:pt x="397561" y="48779"/>
                </a:cubicBezTo>
                <a:cubicBezTo>
                  <a:pt x="398223" y="53245"/>
                  <a:pt x="397784" y="57398"/>
                  <a:pt x="396244" y="61237"/>
                </a:cubicBezTo>
                <a:cubicBezTo>
                  <a:pt x="394704" y="65076"/>
                  <a:pt x="392244" y="68257"/>
                  <a:pt x="388862" y="70780"/>
                </a:cubicBezTo>
                <a:cubicBezTo>
                  <a:pt x="385481" y="73303"/>
                  <a:pt x="381472" y="74909"/>
                  <a:pt x="376837" y="75596"/>
                </a:cubicBezTo>
                <a:cubicBezTo>
                  <a:pt x="372257" y="76274"/>
                  <a:pt x="367984" y="75896"/>
                  <a:pt x="364016" y="74462"/>
                </a:cubicBezTo>
                <a:cubicBezTo>
                  <a:pt x="360048" y="73028"/>
                  <a:pt x="356771" y="70697"/>
                  <a:pt x="354184" y="67470"/>
                </a:cubicBezTo>
                <a:cubicBezTo>
                  <a:pt x="351597" y="64242"/>
                  <a:pt x="349972" y="60396"/>
                  <a:pt x="349310" y="55930"/>
                </a:cubicBezTo>
                <a:cubicBezTo>
                  <a:pt x="348649" y="51463"/>
                  <a:pt x="349090" y="47325"/>
                  <a:pt x="350634" y="43514"/>
                </a:cubicBezTo>
                <a:cubicBezTo>
                  <a:pt x="352178" y="39703"/>
                  <a:pt x="354640" y="36536"/>
                  <a:pt x="358022" y="34013"/>
                </a:cubicBezTo>
                <a:cubicBezTo>
                  <a:pt x="361403" y="31490"/>
                  <a:pt x="365383" y="29889"/>
                  <a:pt x="369963" y="29211"/>
                </a:cubicBezTo>
                <a:close/>
                <a:moveTo>
                  <a:pt x="416819" y="22787"/>
                </a:moveTo>
                <a:lnTo>
                  <a:pt x="423529" y="68069"/>
                </a:lnTo>
                <a:lnTo>
                  <a:pt x="412929" y="69640"/>
                </a:lnTo>
                <a:lnTo>
                  <a:pt x="406219" y="24358"/>
                </a:lnTo>
                <a:close/>
                <a:moveTo>
                  <a:pt x="460104" y="15852"/>
                </a:moveTo>
                <a:cubicBezTo>
                  <a:pt x="465814" y="15006"/>
                  <a:pt x="470640" y="15995"/>
                  <a:pt x="474583" y="18820"/>
                </a:cubicBezTo>
                <a:cubicBezTo>
                  <a:pt x="478525" y="21644"/>
                  <a:pt x="480983" y="26335"/>
                  <a:pt x="481955" y="32893"/>
                </a:cubicBezTo>
                <a:lnTo>
                  <a:pt x="485800" y="58841"/>
                </a:lnTo>
                <a:lnTo>
                  <a:pt x="475200" y="60412"/>
                </a:lnTo>
                <a:lnTo>
                  <a:pt x="471556" y="35820"/>
                </a:lnTo>
                <a:cubicBezTo>
                  <a:pt x="470969" y="31863"/>
                  <a:pt x="469595" y="29019"/>
                  <a:pt x="467432" y="27289"/>
                </a:cubicBezTo>
                <a:cubicBezTo>
                  <a:pt x="465269" y="25558"/>
                  <a:pt x="462463" y="24949"/>
                  <a:pt x="459014" y="25460"/>
                </a:cubicBezTo>
                <a:cubicBezTo>
                  <a:pt x="455114" y="26038"/>
                  <a:pt x="452207" y="27667"/>
                  <a:pt x="450293" y="30349"/>
                </a:cubicBezTo>
                <a:cubicBezTo>
                  <a:pt x="448379" y="33030"/>
                  <a:pt x="447749" y="36575"/>
                  <a:pt x="448403" y="40985"/>
                </a:cubicBezTo>
                <a:lnTo>
                  <a:pt x="451796" y="63880"/>
                </a:lnTo>
                <a:lnTo>
                  <a:pt x="441196" y="65451"/>
                </a:lnTo>
                <a:lnTo>
                  <a:pt x="434485" y="20169"/>
                </a:lnTo>
                <a:lnTo>
                  <a:pt x="444576" y="18673"/>
                </a:lnTo>
                <a:lnTo>
                  <a:pt x="445443" y="24524"/>
                </a:lnTo>
                <a:cubicBezTo>
                  <a:pt x="446886" y="22173"/>
                  <a:pt x="448856" y="20263"/>
                  <a:pt x="451354" y="18795"/>
                </a:cubicBezTo>
                <a:cubicBezTo>
                  <a:pt x="453852" y="17328"/>
                  <a:pt x="456768" y="16346"/>
                  <a:pt x="460104" y="15852"/>
                </a:cubicBezTo>
                <a:close/>
                <a:moveTo>
                  <a:pt x="408570" y="3384"/>
                </a:moveTo>
                <a:cubicBezTo>
                  <a:pt x="410492" y="3099"/>
                  <a:pt x="412190" y="3440"/>
                  <a:pt x="413662" y="4406"/>
                </a:cubicBezTo>
                <a:cubicBezTo>
                  <a:pt x="415133" y="5372"/>
                  <a:pt x="415999" y="6731"/>
                  <a:pt x="416259" y="8484"/>
                </a:cubicBezTo>
                <a:cubicBezTo>
                  <a:pt x="416536" y="10349"/>
                  <a:pt x="416132" y="12013"/>
                  <a:pt x="415049" y="13473"/>
                </a:cubicBezTo>
                <a:cubicBezTo>
                  <a:pt x="413965" y="14933"/>
                  <a:pt x="412434" y="15810"/>
                  <a:pt x="410455" y="16104"/>
                </a:cubicBezTo>
                <a:cubicBezTo>
                  <a:pt x="408533" y="16388"/>
                  <a:pt x="406832" y="16019"/>
                  <a:pt x="405352" y="14997"/>
                </a:cubicBezTo>
                <a:cubicBezTo>
                  <a:pt x="403871" y="13974"/>
                  <a:pt x="402997" y="12558"/>
                  <a:pt x="402729" y="10749"/>
                </a:cubicBezTo>
                <a:cubicBezTo>
                  <a:pt x="402461" y="8940"/>
                  <a:pt x="402887" y="7331"/>
                  <a:pt x="404007" y="5923"/>
                </a:cubicBezTo>
                <a:cubicBezTo>
                  <a:pt x="405127" y="4515"/>
                  <a:pt x="406648" y="3669"/>
                  <a:pt x="408570" y="3384"/>
                </a:cubicBezTo>
                <a:close/>
                <a:moveTo>
                  <a:pt x="501576" y="0"/>
                </a:moveTo>
                <a:lnTo>
                  <a:pt x="503109" y="10346"/>
                </a:lnTo>
                <a:lnTo>
                  <a:pt x="515236" y="8549"/>
                </a:lnTo>
                <a:lnTo>
                  <a:pt x="516492" y="17029"/>
                </a:lnTo>
                <a:lnTo>
                  <a:pt x="504366" y="18826"/>
                </a:lnTo>
                <a:lnTo>
                  <a:pt x="507558" y="40365"/>
                </a:lnTo>
                <a:cubicBezTo>
                  <a:pt x="507885" y="42569"/>
                  <a:pt x="508671" y="44172"/>
                  <a:pt x="509917" y="45171"/>
                </a:cubicBezTo>
                <a:cubicBezTo>
                  <a:pt x="511163" y="46171"/>
                  <a:pt x="512803" y="46520"/>
                  <a:pt x="514838" y="46218"/>
                </a:cubicBezTo>
                <a:cubicBezTo>
                  <a:pt x="517213" y="45867"/>
                  <a:pt x="519099" y="44952"/>
                  <a:pt x="520498" y="43473"/>
                </a:cubicBezTo>
                <a:lnTo>
                  <a:pt x="524584" y="50581"/>
                </a:lnTo>
                <a:cubicBezTo>
                  <a:pt x="523491" y="51782"/>
                  <a:pt x="522092" y="52770"/>
                  <a:pt x="520387" y="53542"/>
                </a:cubicBezTo>
                <a:cubicBezTo>
                  <a:pt x="518682" y="54315"/>
                  <a:pt x="516840" y="54848"/>
                  <a:pt x="514861" y="55141"/>
                </a:cubicBezTo>
                <a:cubicBezTo>
                  <a:pt x="509886" y="55879"/>
                  <a:pt x="505849" y="55148"/>
                  <a:pt x="502750" y="52950"/>
                </a:cubicBezTo>
                <a:cubicBezTo>
                  <a:pt x="499651" y="50751"/>
                  <a:pt x="497733" y="47165"/>
                  <a:pt x="496996" y="42190"/>
                </a:cubicBezTo>
                <a:lnTo>
                  <a:pt x="493766" y="20396"/>
                </a:lnTo>
                <a:lnTo>
                  <a:pt x="486304" y="21502"/>
                </a:lnTo>
                <a:lnTo>
                  <a:pt x="485047" y="13022"/>
                </a:lnTo>
                <a:lnTo>
                  <a:pt x="492510" y="11917"/>
                </a:lnTo>
                <a:lnTo>
                  <a:pt x="490976" y="1571"/>
                </a:lnTo>
                <a:close/>
              </a:path>
            </a:pathLst>
          </a:custGeom>
          <a:solidFill>
            <a:schemeClr val="bg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rot="10800000">
            <a:off x="3718195" y="1244419"/>
            <a:ext cx="2905760" cy="467360"/>
          </a:xfrm>
          <a:custGeom>
            <a:avLst/>
            <a:gdLst>
              <a:gd name="connsiteX0" fmla="*/ 2865120 w 2905760"/>
              <a:gd name="connsiteY0" fmla="*/ 386080 h 467360"/>
              <a:gd name="connsiteX1" fmla="*/ 2905760 w 2905760"/>
              <a:gd name="connsiteY1" fmla="*/ 426720 h 467360"/>
              <a:gd name="connsiteX2" fmla="*/ 2865120 w 2905760"/>
              <a:gd name="connsiteY2" fmla="*/ 467360 h 467360"/>
              <a:gd name="connsiteX3" fmla="*/ 2824480 w 2905760"/>
              <a:gd name="connsiteY3" fmla="*/ 426720 h 467360"/>
              <a:gd name="connsiteX4" fmla="*/ 2865120 w 2905760"/>
              <a:gd name="connsiteY4" fmla="*/ 386080 h 467360"/>
              <a:gd name="connsiteX5" fmla="*/ 2682240 w 2905760"/>
              <a:gd name="connsiteY5" fmla="*/ 386080 h 467360"/>
              <a:gd name="connsiteX6" fmla="*/ 2722880 w 2905760"/>
              <a:gd name="connsiteY6" fmla="*/ 426720 h 467360"/>
              <a:gd name="connsiteX7" fmla="*/ 2682240 w 2905760"/>
              <a:gd name="connsiteY7" fmla="*/ 467360 h 467360"/>
              <a:gd name="connsiteX8" fmla="*/ 2641600 w 2905760"/>
              <a:gd name="connsiteY8" fmla="*/ 426720 h 467360"/>
              <a:gd name="connsiteX9" fmla="*/ 2682240 w 2905760"/>
              <a:gd name="connsiteY9" fmla="*/ 386080 h 467360"/>
              <a:gd name="connsiteX10" fmla="*/ 2489200 w 2905760"/>
              <a:gd name="connsiteY10" fmla="*/ 386080 h 467360"/>
              <a:gd name="connsiteX11" fmla="*/ 2529840 w 2905760"/>
              <a:gd name="connsiteY11" fmla="*/ 426720 h 467360"/>
              <a:gd name="connsiteX12" fmla="*/ 2489200 w 2905760"/>
              <a:gd name="connsiteY12" fmla="*/ 467360 h 467360"/>
              <a:gd name="connsiteX13" fmla="*/ 2448560 w 2905760"/>
              <a:gd name="connsiteY13" fmla="*/ 426720 h 467360"/>
              <a:gd name="connsiteX14" fmla="*/ 2489200 w 2905760"/>
              <a:gd name="connsiteY14" fmla="*/ 386080 h 467360"/>
              <a:gd name="connsiteX15" fmla="*/ 2306320 w 2905760"/>
              <a:gd name="connsiteY15" fmla="*/ 386080 h 467360"/>
              <a:gd name="connsiteX16" fmla="*/ 2346960 w 2905760"/>
              <a:gd name="connsiteY16" fmla="*/ 426720 h 467360"/>
              <a:gd name="connsiteX17" fmla="*/ 2306320 w 2905760"/>
              <a:gd name="connsiteY17" fmla="*/ 467360 h 467360"/>
              <a:gd name="connsiteX18" fmla="*/ 2265680 w 2905760"/>
              <a:gd name="connsiteY18" fmla="*/ 426720 h 467360"/>
              <a:gd name="connsiteX19" fmla="*/ 2306320 w 2905760"/>
              <a:gd name="connsiteY19" fmla="*/ 386080 h 467360"/>
              <a:gd name="connsiteX20" fmla="*/ 2113280 w 2905760"/>
              <a:gd name="connsiteY20" fmla="*/ 386080 h 467360"/>
              <a:gd name="connsiteX21" fmla="*/ 2153920 w 2905760"/>
              <a:gd name="connsiteY21" fmla="*/ 426720 h 467360"/>
              <a:gd name="connsiteX22" fmla="*/ 2113280 w 2905760"/>
              <a:gd name="connsiteY22" fmla="*/ 467360 h 467360"/>
              <a:gd name="connsiteX23" fmla="*/ 2072640 w 2905760"/>
              <a:gd name="connsiteY23" fmla="*/ 426720 h 467360"/>
              <a:gd name="connsiteX24" fmla="*/ 2113280 w 2905760"/>
              <a:gd name="connsiteY24" fmla="*/ 386080 h 467360"/>
              <a:gd name="connsiteX25" fmla="*/ 1930400 w 2905760"/>
              <a:gd name="connsiteY25" fmla="*/ 386080 h 467360"/>
              <a:gd name="connsiteX26" fmla="*/ 1971040 w 2905760"/>
              <a:gd name="connsiteY26" fmla="*/ 426720 h 467360"/>
              <a:gd name="connsiteX27" fmla="*/ 1930400 w 2905760"/>
              <a:gd name="connsiteY27" fmla="*/ 467360 h 467360"/>
              <a:gd name="connsiteX28" fmla="*/ 1889760 w 2905760"/>
              <a:gd name="connsiteY28" fmla="*/ 426720 h 467360"/>
              <a:gd name="connsiteX29" fmla="*/ 1930400 w 2905760"/>
              <a:gd name="connsiteY29" fmla="*/ 386080 h 467360"/>
              <a:gd name="connsiteX30" fmla="*/ 1737360 w 2905760"/>
              <a:gd name="connsiteY30" fmla="*/ 386080 h 467360"/>
              <a:gd name="connsiteX31" fmla="*/ 1778000 w 2905760"/>
              <a:gd name="connsiteY31" fmla="*/ 426720 h 467360"/>
              <a:gd name="connsiteX32" fmla="*/ 1737360 w 2905760"/>
              <a:gd name="connsiteY32" fmla="*/ 467360 h 467360"/>
              <a:gd name="connsiteX33" fmla="*/ 1696720 w 2905760"/>
              <a:gd name="connsiteY33" fmla="*/ 426720 h 467360"/>
              <a:gd name="connsiteX34" fmla="*/ 1737360 w 2905760"/>
              <a:gd name="connsiteY34" fmla="*/ 386080 h 467360"/>
              <a:gd name="connsiteX35" fmla="*/ 1554480 w 2905760"/>
              <a:gd name="connsiteY35" fmla="*/ 386080 h 467360"/>
              <a:gd name="connsiteX36" fmla="*/ 1595120 w 2905760"/>
              <a:gd name="connsiteY36" fmla="*/ 426720 h 467360"/>
              <a:gd name="connsiteX37" fmla="*/ 1554480 w 2905760"/>
              <a:gd name="connsiteY37" fmla="*/ 467360 h 467360"/>
              <a:gd name="connsiteX38" fmla="*/ 1513840 w 2905760"/>
              <a:gd name="connsiteY38" fmla="*/ 426720 h 467360"/>
              <a:gd name="connsiteX39" fmla="*/ 1554480 w 2905760"/>
              <a:gd name="connsiteY39" fmla="*/ 386080 h 467360"/>
              <a:gd name="connsiteX40" fmla="*/ 1351280 w 2905760"/>
              <a:gd name="connsiteY40" fmla="*/ 386080 h 467360"/>
              <a:gd name="connsiteX41" fmla="*/ 1391920 w 2905760"/>
              <a:gd name="connsiteY41" fmla="*/ 426720 h 467360"/>
              <a:gd name="connsiteX42" fmla="*/ 1351280 w 2905760"/>
              <a:gd name="connsiteY42" fmla="*/ 467360 h 467360"/>
              <a:gd name="connsiteX43" fmla="*/ 1310640 w 2905760"/>
              <a:gd name="connsiteY43" fmla="*/ 426720 h 467360"/>
              <a:gd name="connsiteX44" fmla="*/ 1351280 w 2905760"/>
              <a:gd name="connsiteY44" fmla="*/ 386080 h 467360"/>
              <a:gd name="connsiteX45" fmla="*/ 1168400 w 2905760"/>
              <a:gd name="connsiteY45" fmla="*/ 386080 h 467360"/>
              <a:gd name="connsiteX46" fmla="*/ 1209040 w 2905760"/>
              <a:gd name="connsiteY46" fmla="*/ 426720 h 467360"/>
              <a:gd name="connsiteX47" fmla="*/ 1168400 w 2905760"/>
              <a:gd name="connsiteY47" fmla="*/ 467360 h 467360"/>
              <a:gd name="connsiteX48" fmla="*/ 1127760 w 2905760"/>
              <a:gd name="connsiteY48" fmla="*/ 426720 h 467360"/>
              <a:gd name="connsiteX49" fmla="*/ 1168400 w 2905760"/>
              <a:gd name="connsiteY49" fmla="*/ 386080 h 467360"/>
              <a:gd name="connsiteX50" fmla="*/ 975360 w 2905760"/>
              <a:gd name="connsiteY50" fmla="*/ 386080 h 467360"/>
              <a:gd name="connsiteX51" fmla="*/ 1016000 w 2905760"/>
              <a:gd name="connsiteY51" fmla="*/ 426720 h 467360"/>
              <a:gd name="connsiteX52" fmla="*/ 975360 w 2905760"/>
              <a:gd name="connsiteY52" fmla="*/ 467360 h 467360"/>
              <a:gd name="connsiteX53" fmla="*/ 934720 w 2905760"/>
              <a:gd name="connsiteY53" fmla="*/ 426720 h 467360"/>
              <a:gd name="connsiteX54" fmla="*/ 975360 w 2905760"/>
              <a:gd name="connsiteY54" fmla="*/ 386080 h 467360"/>
              <a:gd name="connsiteX55" fmla="*/ 792480 w 2905760"/>
              <a:gd name="connsiteY55" fmla="*/ 386080 h 467360"/>
              <a:gd name="connsiteX56" fmla="*/ 833120 w 2905760"/>
              <a:gd name="connsiteY56" fmla="*/ 426720 h 467360"/>
              <a:gd name="connsiteX57" fmla="*/ 792480 w 2905760"/>
              <a:gd name="connsiteY57" fmla="*/ 467360 h 467360"/>
              <a:gd name="connsiteX58" fmla="*/ 751840 w 2905760"/>
              <a:gd name="connsiteY58" fmla="*/ 426720 h 467360"/>
              <a:gd name="connsiteX59" fmla="*/ 792480 w 2905760"/>
              <a:gd name="connsiteY59" fmla="*/ 386080 h 467360"/>
              <a:gd name="connsiteX60" fmla="*/ 599440 w 2905760"/>
              <a:gd name="connsiteY60" fmla="*/ 386080 h 467360"/>
              <a:gd name="connsiteX61" fmla="*/ 640080 w 2905760"/>
              <a:gd name="connsiteY61" fmla="*/ 426720 h 467360"/>
              <a:gd name="connsiteX62" fmla="*/ 599440 w 2905760"/>
              <a:gd name="connsiteY62" fmla="*/ 467360 h 467360"/>
              <a:gd name="connsiteX63" fmla="*/ 558800 w 2905760"/>
              <a:gd name="connsiteY63" fmla="*/ 426720 h 467360"/>
              <a:gd name="connsiteX64" fmla="*/ 599440 w 2905760"/>
              <a:gd name="connsiteY64" fmla="*/ 386080 h 467360"/>
              <a:gd name="connsiteX65" fmla="*/ 416560 w 2905760"/>
              <a:gd name="connsiteY65" fmla="*/ 386080 h 467360"/>
              <a:gd name="connsiteX66" fmla="*/ 457200 w 2905760"/>
              <a:gd name="connsiteY66" fmla="*/ 426720 h 467360"/>
              <a:gd name="connsiteX67" fmla="*/ 416560 w 2905760"/>
              <a:gd name="connsiteY67" fmla="*/ 467360 h 467360"/>
              <a:gd name="connsiteX68" fmla="*/ 375920 w 2905760"/>
              <a:gd name="connsiteY68" fmla="*/ 426720 h 467360"/>
              <a:gd name="connsiteX69" fmla="*/ 416560 w 2905760"/>
              <a:gd name="connsiteY69" fmla="*/ 386080 h 467360"/>
              <a:gd name="connsiteX70" fmla="*/ 223520 w 2905760"/>
              <a:gd name="connsiteY70" fmla="*/ 386080 h 467360"/>
              <a:gd name="connsiteX71" fmla="*/ 264160 w 2905760"/>
              <a:gd name="connsiteY71" fmla="*/ 426720 h 467360"/>
              <a:gd name="connsiteX72" fmla="*/ 223520 w 2905760"/>
              <a:gd name="connsiteY72" fmla="*/ 467360 h 467360"/>
              <a:gd name="connsiteX73" fmla="*/ 182880 w 2905760"/>
              <a:gd name="connsiteY73" fmla="*/ 426720 h 467360"/>
              <a:gd name="connsiteX74" fmla="*/ 223520 w 2905760"/>
              <a:gd name="connsiteY74" fmla="*/ 386080 h 467360"/>
              <a:gd name="connsiteX75" fmla="*/ 40640 w 2905760"/>
              <a:gd name="connsiteY75" fmla="*/ 386080 h 467360"/>
              <a:gd name="connsiteX76" fmla="*/ 81280 w 2905760"/>
              <a:gd name="connsiteY76" fmla="*/ 426720 h 467360"/>
              <a:gd name="connsiteX77" fmla="*/ 40640 w 2905760"/>
              <a:gd name="connsiteY77" fmla="*/ 467360 h 467360"/>
              <a:gd name="connsiteX78" fmla="*/ 0 w 2905760"/>
              <a:gd name="connsiteY78" fmla="*/ 426720 h 467360"/>
              <a:gd name="connsiteX79" fmla="*/ 40640 w 2905760"/>
              <a:gd name="connsiteY79" fmla="*/ 386080 h 467360"/>
              <a:gd name="connsiteX80" fmla="*/ 2865120 w 2905760"/>
              <a:gd name="connsiteY80" fmla="*/ 193040 h 467360"/>
              <a:gd name="connsiteX81" fmla="*/ 2905760 w 2905760"/>
              <a:gd name="connsiteY81" fmla="*/ 233680 h 467360"/>
              <a:gd name="connsiteX82" fmla="*/ 2865120 w 2905760"/>
              <a:gd name="connsiteY82" fmla="*/ 274320 h 467360"/>
              <a:gd name="connsiteX83" fmla="*/ 2824480 w 2905760"/>
              <a:gd name="connsiteY83" fmla="*/ 233680 h 467360"/>
              <a:gd name="connsiteX84" fmla="*/ 2865120 w 2905760"/>
              <a:gd name="connsiteY84" fmla="*/ 193040 h 467360"/>
              <a:gd name="connsiteX85" fmla="*/ 2682240 w 2905760"/>
              <a:gd name="connsiteY85" fmla="*/ 193040 h 467360"/>
              <a:gd name="connsiteX86" fmla="*/ 2722880 w 2905760"/>
              <a:gd name="connsiteY86" fmla="*/ 233680 h 467360"/>
              <a:gd name="connsiteX87" fmla="*/ 2682240 w 2905760"/>
              <a:gd name="connsiteY87" fmla="*/ 274320 h 467360"/>
              <a:gd name="connsiteX88" fmla="*/ 2641600 w 2905760"/>
              <a:gd name="connsiteY88" fmla="*/ 233680 h 467360"/>
              <a:gd name="connsiteX89" fmla="*/ 2682240 w 2905760"/>
              <a:gd name="connsiteY89" fmla="*/ 193040 h 467360"/>
              <a:gd name="connsiteX90" fmla="*/ 2489200 w 2905760"/>
              <a:gd name="connsiteY90" fmla="*/ 193040 h 467360"/>
              <a:gd name="connsiteX91" fmla="*/ 2529840 w 2905760"/>
              <a:gd name="connsiteY91" fmla="*/ 233680 h 467360"/>
              <a:gd name="connsiteX92" fmla="*/ 2489200 w 2905760"/>
              <a:gd name="connsiteY92" fmla="*/ 274320 h 467360"/>
              <a:gd name="connsiteX93" fmla="*/ 2448560 w 2905760"/>
              <a:gd name="connsiteY93" fmla="*/ 233680 h 467360"/>
              <a:gd name="connsiteX94" fmla="*/ 2489200 w 2905760"/>
              <a:gd name="connsiteY94" fmla="*/ 193040 h 467360"/>
              <a:gd name="connsiteX95" fmla="*/ 2306320 w 2905760"/>
              <a:gd name="connsiteY95" fmla="*/ 193040 h 467360"/>
              <a:gd name="connsiteX96" fmla="*/ 2346960 w 2905760"/>
              <a:gd name="connsiteY96" fmla="*/ 233680 h 467360"/>
              <a:gd name="connsiteX97" fmla="*/ 2306320 w 2905760"/>
              <a:gd name="connsiteY97" fmla="*/ 274320 h 467360"/>
              <a:gd name="connsiteX98" fmla="*/ 2265680 w 2905760"/>
              <a:gd name="connsiteY98" fmla="*/ 233680 h 467360"/>
              <a:gd name="connsiteX99" fmla="*/ 2306320 w 2905760"/>
              <a:gd name="connsiteY99" fmla="*/ 193040 h 467360"/>
              <a:gd name="connsiteX100" fmla="*/ 2113280 w 2905760"/>
              <a:gd name="connsiteY100" fmla="*/ 193040 h 467360"/>
              <a:gd name="connsiteX101" fmla="*/ 2153920 w 2905760"/>
              <a:gd name="connsiteY101" fmla="*/ 233680 h 467360"/>
              <a:gd name="connsiteX102" fmla="*/ 2113280 w 2905760"/>
              <a:gd name="connsiteY102" fmla="*/ 274320 h 467360"/>
              <a:gd name="connsiteX103" fmla="*/ 2072640 w 2905760"/>
              <a:gd name="connsiteY103" fmla="*/ 233680 h 467360"/>
              <a:gd name="connsiteX104" fmla="*/ 2113280 w 2905760"/>
              <a:gd name="connsiteY104" fmla="*/ 193040 h 467360"/>
              <a:gd name="connsiteX105" fmla="*/ 1930400 w 2905760"/>
              <a:gd name="connsiteY105" fmla="*/ 193040 h 467360"/>
              <a:gd name="connsiteX106" fmla="*/ 1971040 w 2905760"/>
              <a:gd name="connsiteY106" fmla="*/ 233680 h 467360"/>
              <a:gd name="connsiteX107" fmla="*/ 1930400 w 2905760"/>
              <a:gd name="connsiteY107" fmla="*/ 274320 h 467360"/>
              <a:gd name="connsiteX108" fmla="*/ 1889760 w 2905760"/>
              <a:gd name="connsiteY108" fmla="*/ 233680 h 467360"/>
              <a:gd name="connsiteX109" fmla="*/ 1930400 w 2905760"/>
              <a:gd name="connsiteY109" fmla="*/ 193040 h 467360"/>
              <a:gd name="connsiteX110" fmla="*/ 1737360 w 2905760"/>
              <a:gd name="connsiteY110" fmla="*/ 193040 h 467360"/>
              <a:gd name="connsiteX111" fmla="*/ 1778000 w 2905760"/>
              <a:gd name="connsiteY111" fmla="*/ 233680 h 467360"/>
              <a:gd name="connsiteX112" fmla="*/ 1737360 w 2905760"/>
              <a:gd name="connsiteY112" fmla="*/ 274320 h 467360"/>
              <a:gd name="connsiteX113" fmla="*/ 1696720 w 2905760"/>
              <a:gd name="connsiteY113" fmla="*/ 233680 h 467360"/>
              <a:gd name="connsiteX114" fmla="*/ 1737360 w 2905760"/>
              <a:gd name="connsiteY114" fmla="*/ 193040 h 467360"/>
              <a:gd name="connsiteX115" fmla="*/ 1554480 w 2905760"/>
              <a:gd name="connsiteY115" fmla="*/ 193040 h 467360"/>
              <a:gd name="connsiteX116" fmla="*/ 1595120 w 2905760"/>
              <a:gd name="connsiteY116" fmla="*/ 233680 h 467360"/>
              <a:gd name="connsiteX117" fmla="*/ 1554480 w 2905760"/>
              <a:gd name="connsiteY117" fmla="*/ 274320 h 467360"/>
              <a:gd name="connsiteX118" fmla="*/ 1513840 w 2905760"/>
              <a:gd name="connsiteY118" fmla="*/ 233680 h 467360"/>
              <a:gd name="connsiteX119" fmla="*/ 1554480 w 2905760"/>
              <a:gd name="connsiteY119" fmla="*/ 193040 h 467360"/>
              <a:gd name="connsiteX120" fmla="*/ 1351280 w 2905760"/>
              <a:gd name="connsiteY120" fmla="*/ 193040 h 467360"/>
              <a:gd name="connsiteX121" fmla="*/ 1391920 w 2905760"/>
              <a:gd name="connsiteY121" fmla="*/ 233680 h 467360"/>
              <a:gd name="connsiteX122" fmla="*/ 1351280 w 2905760"/>
              <a:gd name="connsiteY122" fmla="*/ 274320 h 467360"/>
              <a:gd name="connsiteX123" fmla="*/ 1310640 w 2905760"/>
              <a:gd name="connsiteY123" fmla="*/ 233680 h 467360"/>
              <a:gd name="connsiteX124" fmla="*/ 1351280 w 2905760"/>
              <a:gd name="connsiteY124" fmla="*/ 193040 h 467360"/>
              <a:gd name="connsiteX125" fmla="*/ 1168400 w 2905760"/>
              <a:gd name="connsiteY125" fmla="*/ 193040 h 467360"/>
              <a:gd name="connsiteX126" fmla="*/ 1209040 w 2905760"/>
              <a:gd name="connsiteY126" fmla="*/ 233680 h 467360"/>
              <a:gd name="connsiteX127" fmla="*/ 1168400 w 2905760"/>
              <a:gd name="connsiteY127" fmla="*/ 274320 h 467360"/>
              <a:gd name="connsiteX128" fmla="*/ 1127760 w 2905760"/>
              <a:gd name="connsiteY128" fmla="*/ 233680 h 467360"/>
              <a:gd name="connsiteX129" fmla="*/ 1168400 w 2905760"/>
              <a:gd name="connsiteY129" fmla="*/ 193040 h 467360"/>
              <a:gd name="connsiteX130" fmla="*/ 975360 w 2905760"/>
              <a:gd name="connsiteY130" fmla="*/ 193040 h 467360"/>
              <a:gd name="connsiteX131" fmla="*/ 1016000 w 2905760"/>
              <a:gd name="connsiteY131" fmla="*/ 233680 h 467360"/>
              <a:gd name="connsiteX132" fmla="*/ 975360 w 2905760"/>
              <a:gd name="connsiteY132" fmla="*/ 274320 h 467360"/>
              <a:gd name="connsiteX133" fmla="*/ 934720 w 2905760"/>
              <a:gd name="connsiteY133" fmla="*/ 233680 h 467360"/>
              <a:gd name="connsiteX134" fmla="*/ 975360 w 2905760"/>
              <a:gd name="connsiteY134" fmla="*/ 193040 h 467360"/>
              <a:gd name="connsiteX135" fmla="*/ 792480 w 2905760"/>
              <a:gd name="connsiteY135" fmla="*/ 193040 h 467360"/>
              <a:gd name="connsiteX136" fmla="*/ 833120 w 2905760"/>
              <a:gd name="connsiteY136" fmla="*/ 233680 h 467360"/>
              <a:gd name="connsiteX137" fmla="*/ 792480 w 2905760"/>
              <a:gd name="connsiteY137" fmla="*/ 274320 h 467360"/>
              <a:gd name="connsiteX138" fmla="*/ 751840 w 2905760"/>
              <a:gd name="connsiteY138" fmla="*/ 233680 h 467360"/>
              <a:gd name="connsiteX139" fmla="*/ 792480 w 2905760"/>
              <a:gd name="connsiteY139" fmla="*/ 193040 h 467360"/>
              <a:gd name="connsiteX140" fmla="*/ 599440 w 2905760"/>
              <a:gd name="connsiteY140" fmla="*/ 193040 h 467360"/>
              <a:gd name="connsiteX141" fmla="*/ 640080 w 2905760"/>
              <a:gd name="connsiteY141" fmla="*/ 233680 h 467360"/>
              <a:gd name="connsiteX142" fmla="*/ 599440 w 2905760"/>
              <a:gd name="connsiteY142" fmla="*/ 274320 h 467360"/>
              <a:gd name="connsiteX143" fmla="*/ 558800 w 2905760"/>
              <a:gd name="connsiteY143" fmla="*/ 233680 h 467360"/>
              <a:gd name="connsiteX144" fmla="*/ 599440 w 2905760"/>
              <a:gd name="connsiteY144" fmla="*/ 193040 h 467360"/>
              <a:gd name="connsiteX145" fmla="*/ 416560 w 2905760"/>
              <a:gd name="connsiteY145" fmla="*/ 193040 h 467360"/>
              <a:gd name="connsiteX146" fmla="*/ 457200 w 2905760"/>
              <a:gd name="connsiteY146" fmla="*/ 233680 h 467360"/>
              <a:gd name="connsiteX147" fmla="*/ 416560 w 2905760"/>
              <a:gd name="connsiteY147" fmla="*/ 274320 h 467360"/>
              <a:gd name="connsiteX148" fmla="*/ 375920 w 2905760"/>
              <a:gd name="connsiteY148" fmla="*/ 233680 h 467360"/>
              <a:gd name="connsiteX149" fmla="*/ 416560 w 2905760"/>
              <a:gd name="connsiteY149" fmla="*/ 193040 h 467360"/>
              <a:gd name="connsiteX150" fmla="*/ 223520 w 2905760"/>
              <a:gd name="connsiteY150" fmla="*/ 193040 h 467360"/>
              <a:gd name="connsiteX151" fmla="*/ 264160 w 2905760"/>
              <a:gd name="connsiteY151" fmla="*/ 233680 h 467360"/>
              <a:gd name="connsiteX152" fmla="*/ 223520 w 2905760"/>
              <a:gd name="connsiteY152" fmla="*/ 274320 h 467360"/>
              <a:gd name="connsiteX153" fmla="*/ 182880 w 2905760"/>
              <a:gd name="connsiteY153" fmla="*/ 233680 h 467360"/>
              <a:gd name="connsiteX154" fmla="*/ 223520 w 2905760"/>
              <a:gd name="connsiteY154" fmla="*/ 193040 h 467360"/>
              <a:gd name="connsiteX155" fmla="*/ 40640 w 2905760"/>
              <a:gd name="connsiteY155" fmla="*/ 193040 h 467360"/>
              <a:gd name="connsiteX156" fmla="*/ 81280 w 2905760"/>
              <a:gd name="connsiteY156" fmla="*/ 233680 h 467360"/>
              <a:gd name="connsiteX157" fmla="*/ 40640 w 2905760"/>
              <a:gd name="connsiteY157" fmla="*/ 274320 h 467360"/>
              <a:gd name="connsiteX158" fmla="*/ 0 w 2905760"/>
              <a:gd name="connsiteY158" fmla="*/ 233680 h 467360"/>
              <a:gd name="connsiteX159" fmla="*/ 40640 w 2905760"/>
              <a:gd name="connsiteY159" fmla="*/ 193040 h 467360"/>
              <a:gd name="connsiteX160" fmla="*/ 2865120 w 2905760"/>
              <a:gd name="connsiteY160" fmla="*/ 0 h 467360"/>
              <a:gd name="connsiteX161" fmla="*/ 2905760 w 2905760"/>
              <a:gd name="connsiteY161" fmla="*/ 40640 h 467360"/>
              <a:gd name="connsiteX162" fmla="*/ 2865120 w 2905760"/>
              <a:gd name="connsiteY162" fmla="*/ 81280 h 467360"/>
              <a:gd name="connsiteX163" fmla="*/ 2824480 w 2905760"/>
              <a:gd name="connsiteY163" fmla="*/ 40640 h 467360"/>
              <a:gd name="connsiteX164" fmla="*/ 2865120 w 2905760"/>
              <a:gd name="connsiteY164" fmla="*/ 0 h 467360"/>
              <a:gd name="connsiteX165" fmla="*/ 2682240 w 2905760"/>
              <a:gd name="connsiteY165" fmla="*/ 0 h 467360"/>
              <a:gd name="connsiteX166" fmla="*/ 2722880 w 2905760"/>
              <a:gd name="connsiteY166" fmla="*/ 40640 h 467360"/>
              <a:gd name="connsiteX167" fmla="*/ 2682240 w 2905760"/>
              <a:gd name="connsiteY167" fmla="*/ 81280 h 467360"/>
              <a:gd name="connsiteX168" fmla="*/ 2641600 w 2905760"/>
              <a:gd name="connsiteY168" fmla="*/ 40640 h 467360"/>
              <a:gd name="connsiteX169" fmla="*/ 2682240 w 2905760"/>
              <a:gd name="connsiteY169" fmla="*/ 0 h 467360"/>
              <a:gd name="connsiteX170" fmla="*/ 2489200 w 2905760"/>
              <a:gd name="connsiteY170" fmla="*/ 0 h 467360"/>
              <a:gd name="connsiteX171" fmla="*/ 2529840 w 2905760"/>
              <a:gd name="connsiteY171" fmla="*/ 40640 h 467360"/>
              <a:gd name="connsiteX172" fmla="*/ 2489200 w 2905760"/>
              <a:gd name="connsiteY172" fmla="*/ 81280 h 467360"/>
              <a:gd name="connsiteX173" fmla="*/ 2448560 w 2905760"/>
              <a:gd name="connsiteY173" fmla="*/ 40640 h 467360"/>
              <a:gd name="connsiteX174" fmla="*/ 2489200 w 2905760"/>
              <a:gd name="connsiteY174" fmla="*/ 0 h 467360"/>
              <a:gd name="connsiteX175" fmla="*/ 2306320 w 2905760"/>
              <a:gd name="connsiteY175" fmla="*/ 0 h 467360"/>
              <a:gd name="connsiteX176" fmla="*/ 2346960 w 2905760"/>
              <a:gd name="connsiteY176" fmla="*/ 40640 h 467360"/>
              <a:gd name="connsiteX177" fmla="*/ 2306320 w 2905760"/>
              <a:gd name="connsiteY177" fmla="*/ 81280 h 467360"/>
              <a:gd name="connsiteX178" fmla="*/ 2265680 w 2905760"/>
              <a:gd name="connsiteY178" fmla="*/ 40640 h 467360"/>
              <a:gd name="connsiteX179" fmla="*/ 2306320 w 2905760"/>
              <a:gd name="connsiteY179" fmla="*/ 0 h 467360"/>
              <a:gd name="connsiteX180" fmla="*/ 2113280 w 2905760"/>
              <a:gd name="connsiteY180" fmla="*/ 0 h 467360"/>
              <a:gd name="connsiteX181" fmla="*/ 2153920 w 2905760"/>
              <a:gd name="connsiteY181" fmla="*/ 40640 h 467360"/>
              <a:gd name="connsiteX182" fmla="*/ 2113280 w 2905760"/>
              <a:gd name="connsiteY182" fmla="*/ 81280 h 467360"/>
              <a:gd name="connsiteX183" fmla="*/ 2072640 w 2905760"/>
              <a:gd name="connsiteY183" fmla="*/ 40640 h 467360"/>
              <a:gd name="connsiteX184" fmla="*/ 2113280 w 2905760"/>
              <a:gd name="connsiteY184" fmla="*/ 0 h 467360"/>
              <a:gd name="connsiteX185" fmla="*/ 1930400 w 2905760"/>
              <a:gd name="connsiteY185" fmla="*/ 0 h 467360"/>
              <a:gd name="connsiteX186" fmla="*/ 1971040 w 2905760"/>
              <a:gd name="connsiteY186" fmla="*/ 40640 h 467360"/>
              <a:gd name="connsiteX187" fmla="*/ 1930400 w 2905760"/>
              <a:gd name="connsiteY187" fmla="*/ 81280 h 467360"/>
              <a:gd name="connsiteX188" fmla="*/ 1889760 w 2905760"/>
              <a:gd name="connsiteY188" fmla="*/ 40640 h 467360"/>
              <a:gd name="connsiteX189" fmla="*/ 1930400 w 2905760"/>
              <a:gd name="connsiteY189" fmla="*/ 0 h 467360"/>
              <a:gd name="connsiteX190" fmla="*/ 1737360 w 2905760"/>
              <a:gd name="connsiteY190" fmla="*/ 0 h 467360"/>
              <a:gd name="connsiteX191" fmla="*/ 1778000 w 2905760"/>
              <a:gd name="connsiteY191" fmla="*/ 40640 h 467360"/>
              <a:gd name="connsiteX192" fmla="*/ 1737360 w 2905760"/>
              <a:gd name="connsiteY192" fmla="*/ 81280 h 467360"/>
              <a:gd name="connsiteX193" fmla="*/ 1696720 w 2905760"/>
              <a:gd name="connsiteY193" fmla="*/ 40640 h 467360"/>
              <a:gd name="connsiteX194" fmla="*/ 1737360 w 2905760"/>
              <a:gd name="connsiteY194" fmla="*/ 0 h 467360"/>
              <a:gd name="connsiteX195" fmla="*/ 1554480 w 2905760"/>
              <a:gd name="connsiteY195" fmla="*/ 0 h 467360"/>
              <a:gd name="connsiteX196" fmla="*/ 1595120 w 2905760"/>
              <a:gd name="connsiteY196" fmla="*/ 40640 h 467360"/>
              <a:gd name="connsiteX197" fmla="*/ 1554480 w 2905760"/>
              <a:gd name="connsiteY197" fmla="*/ 81280 h 467360"/>
              <a:gd name="connsiteX198" fmla="*/ 1513840 w 2905760"/>
              <a:gd name="connsiteY198" fmla="*/ 40640 h 467360"/>
              <a:gd name="connsiteX199" fmla="*/ 1554480 w 2905760"/>
              <a:gd name="connsiteY199" fmla="*/ 0 h 467360"/>
              <a:gd name="connsiteX200" fmla="*/ 1351280 w 2905760"/>
              <a:gd name="connsiteY200" fmla="*/ 0 h 467360"/>
              <a:gd name="connsiteX201" fmla="*/ 1391920 w 2905760"/>
              <a:gd name="connsiteY201" fmla="*/ 40640 h 467360"/>
              <a:gd name="connsiteX202" fmla="*/ 1351280 w 2905760"/>
              <a:gd name="connsiteY202" fmla="*/ 81280 h 467360"/>
              <a:gd name="connsiteX203" fmla="*/ 1310640 w 2905760"/>
              <a:gd name="connsiteY203" fmla="*/ 40640 h 467360"/>
              <a:gd name="connsiteX204" fmla="*/ 1351280 w 2905760"/>
              <a:gd name="connsiteY204" fmla="*/ 0 h 467360"/>
              <a:gd name="connsiteX205" fmla="*/ 1168400 w 2905760"/>
              <a:gd name="connsiteY205" fmla="*/ 0 h 467360"/>
              <a:gd name="connsiteX206" fmla="*/ 1209040 w 2905760"/>
              <a:gd name="connsiteY206" fmla="*/ 40640 h 467360"/>
              <a:gd name="connsiteX207" fmla="*/ 1168400 w 2905760"/>
              <a:gd name="connsiteY207" fmla="*/ 81280 h 467360"/>
              <a:gd name="connsiteX208" fmla="*/ 1127760 w 2905760"/>
              <a:gd name="connsiteY208" fmla="*/ 40640 h 467360"/>
              <a:gd name="connsiteX209" fmla="*/ 1168400 w 2905760"/>
              <a:gd name="connsiteY209" fmla="*/ 0 h 467360"/>
              <a:gd name="connsiteX210" fmla="*/ 975360 w 2905760"/>
              <a:gd name="connsiteY210" fmla="*/ 0 h 467360"/>
              <a:gd name="connsiteX211" fmla="*/ 1016000 w 2905760"/>
              <a:gd name="connsiteY211" fmla="*/ 40640 h 467360"/>
              <a:gd name="connsiteX212" fmla="*/ 975360 w 2905760"/>
              <a:gd name="connsiteY212" fmla="*/ 81280 h 467360"/>
              <a:gd name="connsiteX213" fmla="*/ 934720 w 2905760"/>
              <a:gd name="connsiteY213" fmla="*/ 40640 h 467360"/>
              <a:gd name="connsiteX214" fmla="*/ 975360 w 2905760"/>
              <a:gd name="connsiteY214" fmla="*/ 0 h 467360"/>
              <a:gd name="connsiteX215" fmla="*/ 792480 w 2905760"/>
              <a:gd name="connsiteY215" fmla="*/ 0 h 467360"/>
              <a:gd name="connsiteX216" fmla="*/ 833120 w 2905760"/>
              <a:gd name="connsiteY216" fmla="*/ 40640 h 467360"/>
              <a:gd name="connsiteX217" fmla="*/ 792480 w 2905760"/>
              <a:gd name="connsiteY217" fmla="*/ 81280 h 467360"/>
              <a:gd name="connsiteX218" fmla="*/ 751840 w 2905760"/>
              <a:gd name="connsiteY218" fmla="*/ 40640 h 467360"/>
              <a:gd name="connsiteX219" fmla="*/ 792480 w 2905760"/>
              <a:gd name="connsiteY219" fmla="*/ 0 h 467360"/>
              <a:gd name="connsiteX220" fmla="*/ 599440 w 2905760"/>
              <a:gd name="connsiteY220" fmla="*/ 0 h 467360"/>
              <a:gd name="connsiteX221" fmla="*/ 640080 w 2905760"/>
              <a:gd name="connsiteY221" fmla="*/ 40640 h 467360"/>
              <a:gd name="connsiteX222" fmla="*/ 599440 w 2905760"/>
              <a:gd name="connsiteY222" fmla="*/ 81280 h 467360"/>
              <a:gd name="connsiteX223" fmla="*/ 558800 w 2905760"/>
              <a:gd name="connsiteY223" fmla="*/ 40640 h 467360"/>
              <a:gd name="connsiteX224" fmla="*/ 599440 w 2905760"/>
              <a:gd name="connsiteY224" fmla="*/ 0 h 467360"/>
              <a:gd name="connsiteX225" fmla="*/ 416560 w 2905760"/>
              <a:gd name="connsiteY225" fmla="*/ 0 h 467360"/>
              <a:gd name="connsiteX226" fmla="*/ 457200 w 2905760"/>
              <a:gd name="connsiteY226" fmla="*/ 40640 h 467360"/>
              <a:gd name="connsiteX227" fmla="*/ 416560 w 2905760"/>
              <a:gd name="connsiteY227" fmla="*/ 81280 h 467360"/>
              <a:gd name="connsiteX228" fmla="*/ 375920 w 2905760"/>
              <a:gd name="connsiteY228" fmla="*/ 40640 h 467360"/>
              <a:gd name="connsiteX229" fmla="*/ 416560 w 2905760"/>
              <a:gd name="connsiteY229" fmla="*/ 0 h 467360"/>
              <a:gd name="connsiteX230" fmla="*/ 223520 w 2905760"/>
              <a:gd name="connsiteY230" fmla="*/ 0 h 467360"/>
              <a:gd name="connsiteX231" fmla="*/ 264160 w 2905760"/>
              <a:gd name="connsiteY231" fmla="*/ 40640 h 467360"/>
              <a:gd name="connsiteX232" fmla="*/ 223520 w 2905760"/>
              <a:gd name="connsiteY232" fmla="*/ 81280 h 467360"/>
              <a:gd name="connsiteX233" fmla="*/ 182880 w 2905760"/>
              <a:gd name="connsiteY233" fmla="*/ 40640 h 467360"/>
              <a:gd name="connsiteX234" fmla="*/ 223520 w 2905760"/>
              <a:gd name="connsiteY234" fmla="*/ 0 h 467360"/>
              <a:gd name="connsiteX235" fmla="*/ 40640 w 2905760"/>
              <a:gd name="connsiteY235" fmla="*/ 0 h 467360"/>
              <a:gd name="connsiteX236" fmla="*/ 81280 w 2905760"/>
              <a:gd name="connsiteY236" fmla="*/ 40640 h 467360"/>
              <a:gd name="connsiteX237" fmla="*/ 40640 w 2905760"/>
              <a:gd name="connsiteY237" fmla="*/ 81280 h 467360"/>
              <a:gd name="connsiteX238" fmla="*/ 0 w 2905760"/>
              <a:gd name="connsiteY238" fmla="*/ 40640 h 467360"/>
              <a:gd name="connsiteX239" fmla="*/ 40640 w 2905760"/>
              <a:gd name="connsiteY239" fmla="*/ 0 h 467360"/>
            </a:gdLst>
            <a:ahLst/>
            <a:cxnLst/>
            <a:rect l="l" t="t" r="r" b="b"/>
            <a:pathLst>
              <a:path w="2905760" h="467360">
                <a:moveTo>
                  <a:pt x="2865120" y="386080"/>
                </a:moveTo>
                <a:cubicBezTo>
                  <a:pt x="2887565" y="386080"/>
                  <a:pt x="2905760" y="404275"/>
                  <a:pt x="2905760" y="426720"/>
                </a:cubicBezTo>
                <a:cubicBezTo>
                  <a:pt x="2905760" y="449165"/>
                  <a:pt x="2887565" y="467360"/>
                  <a:pt x="2865120" y="467360"/>
                </a:cubicBezTo>
                <a:cubicBezTo>
                  <a:pt x="2842675" y="467360"/>
                  <a:pt x="2824480" y="449165"/>
                  <a:pt x="2824480" y="426720"/>
                </a:cubicBezTo>
                <a:cubicBezTo>
                  <a:pt x="2824480" y="404275"/>
                  <a:pt x="2842675" y="386080"/>
                  <a:pt x="2865120" y="386080"/>
                </a:cubicBezTo>
                <a:close/>
                <a:moveTo>
                  <a:pt x="2682240" y="386080"/>
                </a:moveTo>
                <a:cubicBezTo>
                  <a:pt x="2704685" y="386080"/>
                  <a:pt x="2722880" y="404275"/>
                  <a:pt x="2722880" y="426720"/>
                </a:cubicBezTo>
                <a:cubicBezTo>
                  <a:pt x="2722880" y="449165"/>
                  <a:pt x="2704685" y="467360"/>
                  <a:pt x="2682240" y="467360"/>
                </a:cubicBezTo>
                <a:cubicBezTo>
                  <a:pt x="2659795" y="467360"/>
                  <a:pt x="2641600" y="449165"/>
                  <a:pt x="2641600" y="426720"/>
                </a:cubicBezTo>
                <a:cubicBezTo>
                  <a:pt x="2641600" y="404275"/>
                  <a:pt x="2659795" y="386080"/>
                  <a:pt x="2682240" y="386080"/>
                </a:cubicBezTo>
                <a:close/>
                <a:moveTo>
                  <a:pt x="2489200" y="386080"/>
                </a:moveTo>
                <a:cubicBezTo>
                  <a:pt x="2511645" y="386080"/>
                  <a:pt x="2529840" y="404275"/>
                  <a:pt x="2529840" y="426720"/>
                </a:cubicBezTo>
                <a:cubicBezTo>
                  <a:pt x="2529840" y="449165"/>
                  <a:pt x="2511645" y="467360"/>
                  <a:pt x="2489200" y="467360"/>
                </a:cubicBezTo>
                <a:cubicBezTo>
                  <a:pt x="2466755" y="467360"/>
                  <a:pt x="2448560" y="449165"/>
                  <a:pt x="2448560" y="426720"/>
                </a:cubicBezTo>
                <a:cubicBezTo>
                  <a:pt x="2448560" y="404275"/>
                  <a:pt x="2466755" y="386080"/>
                  <a:pt x="2489200" y="386080"/>
                </a:cubicBezTo>
                <a:close/>
                <a:moveTo>
                  <a:pt x="2306320" y="386080"/>
                </a:moveTo>
                <a:cubicBezTo>
                  <a:pt x="2328765" y="386080"/>
                  <a:pt x="2346960" y="404275"/>
                  <a:pt x="2346960" y="426720"/>
                </a:cubicBezTo>
                <a:cubicBezTo>
                  <a:pt x="2346960" y="449165"/>
                  <a:pt x="2328765" y="467360"/>
                  <a:pt x="2306320" y="467360"/>
                </a:cubicBezTo>
                <a:cubicBezTo>
                  <a:pt x="2283875" y="467360"/>
                  <a:pt x="2265680" y="449165"/>
                  <a:pt x="2265680" y="426720"/>
                </a:cubicBezTo>
                <a:cubicBezTo>
                  <a:pt x="2265680" y="404275"/>
                  <a:pt x="2283875" y="386080"/>
                  <a:pt x="2306320" y="386080"/>
                </a:cubicBezTo>
                <a:close/>
                <a:moveTo>
                  <a:pt x="2113280" y="386080"/>
                </a:moveTo>
                <a:cubicBezTo>
                  <a:pt x="2135725" y="386080"/>
                  <a:pt x="2153920" y="404275"/>
                  <a:pt x="2153920" y="426720"/>
                </a:cubicBezTo>
                <a:cubicBezTo>
                  <a:pt x="2153920" y="449165"/>
                  <a:pt x="2135725" y="467360"/>
                  <a:pt x="2113280" y="467360"/>
                </a:cubicBezTo>
                <a:cubicBezTo>
                  <a:pt x="2090835" y="467360"/>
                  <a:pt x="2072640" y="449165"/>
                  <a:pt x="2072640" y="426720"/>
                </a:cubicBezTo>
                <a:cubicBezTo>
                  <a:pt x="2072640" y="404275"/>
                  <a:pt x="2090835" y="386080"/>
                  <a:pt x="2113280" y="386080"/>
                </a:cubicBezTo>
                <a:close/>
                <a:moveTo>
                  <a:pt x="1930400" y="386080"/>
                </a:moveTo>
                <a:cubicBezTo>
                  <a:pt x="1952845" y="386080"/>
                  <a:pt x="1971040" y="404275"/>
                  <a:pt x="1971040" y="426720"/>
                </a:cubicBezTo>
                <a:cubicBezTo>
                  <a:pt x="1971040" y="449165"/>
                  <a:pt x="1952845" y="467360"/>
                  <a:pt x="1930400" y="467360"/>
                </a:cubicBezTo>
                <a:cubicBezTo>
                  <a:pt x="1907955" y="467360"/>
                  <a:pt x="1889760" y="449165"/>
                  <a:pt x="1889760" y="426720"/>
                </a:cubicBezTo>
                <a:cubicBezTo>
                  <a:pt x="1889760" y="404275"/>
                  <a:pt x="1907955" y="386080"/>
                  <a:pt x="1930400" y="386080"/>
                </a:cubicBezTo>
                <a:close/>
                <a:moveTo>
                  <a:pt x="1737360" y="386080"/>
                </a:moveTo>
                <a:cubicBezTo>
                  <a:pt x="1759805" y="386080"/>
                  <a:pt x="1778000" y="404275"/>
                  <a:pt x="1778000" y="426720"/>
                </a:cubicBezTo>
                <a:cubicBezTo>
                  <a:pt x="1778000" y="449165"/>
                  <a:pt x="1759805" y="467360"/>
                  <a:pt x="1737360" y="467360"/>
                </a:cubicBezTo>
                <a:cubicBezTo>
                  <a:pt x="1714915" y="467360"/>
                  <a:pt x="1696720" y="449165"/>
                  <a:pt x="1696720" y="426720"/>
                </a:cubicBezTo>
                <a:cubicBezTo>
                  <a:pt x="1696720" y="404275"/>
                  <a:pt x="1714915" y="386080"/>
                  <a:pt x="1737360" y="386080"/>
                </a:cubicBezTo>
                <a:close/>
                <a:moveTo>
                  <a:pt x="1554480" y="386080"/>
                </a:moveTo>
                <a:cubicBezTo>
                  <a:pt x="1576925" y="386080"/>
                  <a:pt x="1595120" y="404275"/>
                  <a:pt x="1595120" y="426720"/>
                </a:cubicBezTo>
                <a:cubicBezTo>
                  <a:pt x="1595120" y="449165"/>
                  <a:pt x="1576925" y="467360"/>
                  <a:pt x="1554480" y="467360"/>
                </a:cubicBezTo>
                <a:cubicBezTo>
                  <a:pt x="1532035" y="467360"/>
                  <a:pt x="1513840" y="449165"/>
                  <a:pt x="1513840" y="426720"/>
                </a:cubicBezTo>
                <a:cubicBezTo>
                  <a:pt x="1513840" y="404275"/>
                  <a:pt x="1532035" y="386080"/>
                  <a:pt x="1554480" y="386080"/>
                </a:cubicBezTo>
                <a:close/>
                <a:moveTo>
                  <a:pt x="1351280" y="386080"/>
                </a:moveTo>
                <a:cubicBezTo>
                  <a:pt x="1373725" y="386080"/>
                  <a:pt x="1391920" y="404275"/>
                  <a:pt x="1391920" y="426720"/>
                </a:cubicBezTo>
                <a:cubicBezTo>
                  <a:pt x="1391920" y="449165"/>
                  <a:pt x="1373725" y="467360"/>
                  <a:pt x="1351280" y="467360"/>
                </a:cubicBezTo>
                <a:cubicBezTo>
                  <a:pt x="1328835" y="467360"/>
                  <a:pt x="1310640" y="449165"/>
                  <a:pt x="1310640" y="426720"/>
                </a:cubicBezTo>
                <a:cubicBezTo>
                  <a:pt x="1310640" y="404275"/>
                  <a:pt x="1328835" y="386080"/>
                  <a:pt x="1351280" y="386080"/>
                </a:cubicBezTo>
                <a:close/>
                <a:moveTo>
                  <a:pt x="1168400" y="386080"/>
                </a:moveTo>
                <a:cubicBezTo>
                  <a:pt x="1190845" y="386080"/>
                  <a:pt x="1209040" y="404275"/>
                  <a:pt x="1209040" y="426720"/>
                </a:cubicBezTo>
                <a:cubicBezTo>
                  <a:pt x="1209040" y="449165"/>
                  <a:pt x="1190845" y="467360"/>
                  <a:pt x="1168400" y="467360"/>
                </a:cubicBezTo>
                <a:cubicBezTo>
                  <a:pt x="1145955" y="467360"/>
                  <a:pt x="1127760" y="449165"/>
                  <a:pt x="1127760" y="426720"/>
                </a:cubicBezTo>
                <a:cubicBezTo>
                  <a:pt x="1127760" y="404275"/>
                  <a:pt x="1145955" y="386080"/>
                  <a:pt x="1168400" y="386080"/>
                </a:cubicBezTo>
                <a:close/>
                <a:moveTo>
                  <a:pt x="975360" y="386080"/>
                </a:moveTo>
                <a:cubicBezTo>
                  <a:pt x="997805" y="386080"/>
                  <a:pt x="1016000" y="404275"/>
                  <a:pt x="1016000" y="426720"/>
                </a:cubicBezTo>
                <a:cubicBezTo>
                  <a:pt x="1016000" y="449165"/>
                  <a:pt x="997805" y="467360"/>
                  <a:pt x="975360" y="467360"/>
                </a:cubicBezTo>
                <a:cubicBezTo>
                  <a:pt x="952915" y="467360"/>
                  <a:pt x="934720" y="449165"/>
                  <a:pt x="934720" y="426720"/>
                </a:cubicBezTo>
                <a:cubicBezTo>
                  <a:pt x="934720" y="404275"/>
                  <a:pt x="952915" y="386080"/>
                  <a:pt x="975360" y="386080"/>
                </a:cubicBezTo>
                <a:close/>
                <a:moveTo>
                  <a:pt x="792480" y="386080"/>
                </a:moveTo>
                <a:cubicBezTo>
                  <a:pt x="814925" y="386080"/>
                  <a:pt x="833120" y="404275"/>
                  <a:pt x="833120" y="426720"/>
                </a:cubicBezTo>
                <a:cubicBezTo>
                  <a:pt x="833120" y="449165"/>
                  <a:pt x="814925" y="467360"/>
                  <a:pt x="792480" y="467360"/>
                </a:cubicBezTo>
                <a:cubicBezTo>
                  <a:pt x="770035" y="467360"/>
                  <a:pt x="751840" y="449165"/>
                  <a:pt x="751840" y="426720"/>
                </a:cubicBezTo>
                <a:cubicBezTo>
                  <a:pt x="751840" y="404275"/>
                  <a:pt x="770035" y="386080"/>
                  <a:pt x="792480" y="386080"/>
                </a:cubicBezTo>
                <a:close/>
                <a:moveTo>
                  <a:pt x="599440" y="386080"/>
                </a:moveTo>
                <a:cubicBezTo>
                  <a:pt x="621885" y="386080"/>
                  <a:pt x="640080" y="404275"/>
                  <a:pt x="640080" y="426720"/>
                </a:cubicBezTo>
                <a:cubicBezTo>
                  <a:pt x="640080" y="449165"/>
                  <a:pt x="621885" y="467360"/>
                  <a:pt x="599440" y="467360"/>
                </a:cubicBezTo>
                <a:cubicBezTo>
                  <a:pt x="576995" y="467360"/>
                  <a:pt x="558800" y="449165"/>
                  <a:pt x="558800" y="426720"/>
                </a:cubicBezTo>
                <a:cubicBezTo>
                  <a:pt x="558800" y="404275"/>
                  <a:pt x="576995" y="386080"/>
                  <a:pt x="599440" y="386080"/>
                </a:cubicBezTo>
                <a:close/>
                <a:moveTo>
                  <a:pt x="416560" y="386080"/>
                </a:moveTo>
                <a:cubicBezTo>
                  <a:pt x="439005" y="386080"/>
                  <a:pt x="457200" y="404275"/>
                  <a:pt x="457200" y="426720"/>
                </a:cubicBezTo>
                <a:cubicBezTo>
                  <a:pt x="457200" y="449165"/>
                  <a:pt x="439005" y="467360"/>
                  <a:pt x="416560" y="467360"/>
                </a:cubicBezTo>
                <a:cubicBezTo>
                  <a:pt x="394115" y="467360"/>
                  <a:pt x="375920" y="449165"/>
                  <a:pt x="375920" y="426720"/>
                </a:cubicBezTo>
                <a:cubicBezTo>
                  <a:pt x="375920" y="404275"/>
                  <a:pt x="394115" y="386080"/>
                  <a:pt x="416560" y="386080"/>
                </a:cubicBezTo>
                <a:close/>
                <a:moveTo>
                  <a:pt x="223520" y="386080"/>
                </a:moveTo>
                <a:cubicBezTo>
                  <a:pt x="245965" y="386080"/>
                  <a:pt x="264160" y="404275"/>
                  <a:pt x="264160" y="426720"/>
                </a:cubicBezTo>
                <a:cubicBezTo>
                  <a:pt x="264160" y="449165"/>
                  <a:pt x="245965" y="467360"/>
                  <a:pt x="223520" y="467360"/>
                </a:cubicBezTo>
                <a:cubicBezTo>
                  <a:pt x="201075" y="467360"/>
                  <a:pt x="182880" y="449165"/>
                  <a:pt x="182880" y="426720"/>
                </a:cubicBezTo>
                <a:cubicBezTo>
                  <a:pt x="182880" y="404275"/>
                  <a:pt x="201075" y="386080"/>
                  <a:pt x="223520" y="386080"/>
                </a:cubicBezTo>
                <a:close/>
                <a:moveTo>
                  <a:pt x="40640" y="386080"/>
                </a:moveTo>
                <a:cubicBezTo>
                  <a:pt x="63085" y="386080"/>
                  <a:pt x="81280" y="404275"/>
                  <a:pt x="81280" y="426720"/>
                </a:cubicBezTo>
                <a:cubicBezTo>
                  <a:pt x="81280" y="449165"/>
                  <a:pt x="63085" y="467360"/>
                  <a:pt x="40640" y="467360"/>
                </a:cubicBezTo>
                <a:cubicBezTo>
                  <a:pt x="18195" y="467360"/>
                  <a:pt x="0" y="449165"/>
                  <a:pt x="0" y="426720"/>
                </a:cubicBezTo>
                <a:cubicBezTo>
                  <a:pt x="0" y="404275"/>
                  <a:pt x="18195" y="386080"/>
                  <a:pt x="40640" y="386080"/>
                </a:cubicBezTo>
                <a:close/>
                <a:moveTo>
                  <a:pt x="2865120" y="193040"/>
                </a:moveTo>
                <a:cubicBezTo>
                  <a:pt x="2887565" y="193040"/>
                  <a:pt x="2905760" y="211235"/>
                  <a:pt x="2905760" y="233680"/>
                </a:cubicBezTo>
                <a:cubicBezTo>
                  <a:pt x="2905760" y="256125"/>
                  <a:pt x="2887565" y="274320"/>
                  <a:pt x="2865120" y="274320"/>
                </a:cubicBezTo>
                <a:cubicBezTo>
                  <a:pt x="2842675" y="274320"/>
                  <a:pt x="2824480" y="256125"/>
                  <a:pt x="2824480" y="233680"/>
                </a:cubicBezTo>
                <a:cubicBezTo>
                  <a:pt x="2824480" y="211235"/>
                  <a:pt x="2842675" y="193040"/>
                  <a:pt x="2865120" y="193040"/>
                </a:cubicBezTo>
                <a:close/>
                <a:moveTo>
                  <a:pt x="2682240" y="193040"/>
                </a:moveTo>
                <a:cubicBezTo>
                  <a:pt x="2704685" y="193040"/>
                  <a:pt x="2722880" y="211235"/>
                  <a:pt x="2722880" y="233680"/>
                </a:cubicBezTo>
                <a:cubicBezTo>
                  <a:pt x="2722880" y="256125"/>
                  <a:pt x="2704685" y="274320"/>
                  <a:pt x="2682240" y="274320"/>
                </a:cubicBezTo>
                <a:cubicBezTo>
                  <a:pt x="2659795" y="274320"/>
                  <a:pt x="2641600" y="256125"/>
                  <a:pt x="2641600" y="233680"/>
                </a:cubicBezTo>
                <a:cubicBezTo>
                  <a:pt x="2641600" y="211235"/>
                  <a:pt x="2659795" y="193040"/>
                  <a:pt x="2682240" y="193040"/>
                </a:cubicBezTo>
                <a:close/>
                <a:moveTo>
                  <a:pt x="2489200" y="193040"/>
                </a:moveTo>
                <a:cubicBezTo>
                  <a:pt x="2511645" y="193040"/>
                  <a:pt x="2529840" y="211235"/>
                  <a:pt x="2529840" y="233680"/>
                </a:cubicBezTo>
                <a:cubicBezTo>
                  <a:pt x="2529840" y="256125"/>
                  <a:pt x="2511645" y="274320"/>
                  <a:pt x="2489200" y="274320"/>
                </a:cubicBezTo>
                <a:cubicBezTo>
                  <a:pt x="2466755" y="274320"/>
                  <a:pt x="2448560" y="256125"/>
                  <a:pt x="2448560" y="233680"/>
                </a:cubicBezTo>
                <a:cubicBezTo>
                  <a:pt x="2448560" y="211235"/>
                  <a:pt x="2466755" y="193040"/>
                  <a:pt x="2489200" y="193040"/>
                </a:cubicBezTo>
                <a:close/>
                <a:moveTo>
                  <a:pt x="2306320" y="193040"/>
                </a:moveTo>
                <a:cubicBezTo>
                  <a:pt x="2328765" y="193040"/>
                  <a:pt x="2346960" y="211235"/>
                  <a:pt x="2346960" y="233680"/>
                </a:cubicBezTo>
                <a:cubicBezTo>
                  <a:pt x="2346960" y="256125"/>
                  <a:pt x="2328765" y="274320"/>
                  <a:pt x="2306320" y="274320"/>
                </a:cubicBezTo>
                <a:cubicBezTo>
                  <a:pt x="2283875" y="274320"/>
                  <a:pt x="2265680" y="256125"/>
                  <a:pt x="2265680" y="233680"/>
                </a:cubicBezTo>
                <a:cubicBezTo>
                  <a:pt x="2265680" y="211235"/>
                  <a:pt x="2283875" y="193040"/>
                  <a:pt x="2306320" y="193040"/>
                </a:cubicBezTo>
                <a:close/>
                <a:moveTo>
                  <a:pt x="2113280" y="193040"/>
                </a:moveTo>
                <a:cubicBezTo>
                  <a:pt x="2135725" y="193040"/>
                  <a:pt x="2153920" y="211235"/>
                  <a:pt x="2153920" y="233680"/>
                </a:cubicBezTo>
                <a:cubicBezTo>
                  <a:pt x="2153920" y="256125"/>
                  <a:pt x="2135725" y="274320"/>
                  <a:pt x="2113280" y="274320"/>
                </a:cubicBezTo>
                <a:cubicBezTo>
                  <a:pt x="2090835" y="274320"/>
                  <a:pt x="2072640" y="256125"/>
                  <a:pt x="2072640" y="233680"/>
                </a:cubicBezTo>
                <a:cubicBezTo>
                  <a:pt x="2072640" y="211235"/>
                  <a:pt x="2090835" y="193040"/>
                  <a:pt x="2113280" y="193040"/>
                </a:cubicBezTo>
                <a:close/>
                <a:moveTo>
                  <a:pt x="1930400" y="193040"/>
                </a:moveTo>
                <a:cubicBezTo>
                  <a:pt x="1952845" y="193040"/>
                  <a:pt x="1971040" y="211235"/>
                  <a:pt x="1971040" y="233680"/>
                </a:cubicBezTo>
                <a:cubicBezTo>
                  <a:pt x="1971040" y="256125"/>
                  <a:pt x="1952845" y="274320"/>
                  <a:pt x="1930400" y="274320"/>
                </a:cubicBezTo>
                <a:cubicBezTo>
                  <a:pt x="1907955" y="274320"/>
                  <a:pt x="1889760" y="256125"/>
                  <a:pt x="1889760" y="233680"/>
                </a:cubicBezTo>
                <a:cubicBezTo>
                  <a:pt x="1889760" y="211235"/>
                  <a:pt x="1907955" y="193040"/>
                  <a:pt x="1930400" y="193040"/>
                </a:cubicBezTo>
                <a:close/>
                <a:moveTo>
                  <a:pt x="1737360" y="193040"/>
                </a:moveTo>
                <a:cubicBezTo>
                  <a:pt x="1759805" y="193040"/>
                  <a:pt x="1778000" y="211235"/>
                  <a:pt x="1778000" y="233680"/>
                </a:cubicBezTo>
                <a:cubicBezTo>
                  <a:pt x="1778000" y="256125"/>
                  <a:pt x="1759805" y="274320"/>
                  <a:pt x="1737360" y="274320"/>
                </a:cubicBezTo>
                <a:cubicBezTo>
                  <a:pt x="1714915" y="274320"/>
                  <a:pt x="1696720" y="256125"/>
                  <a:pt x="1696720" y="233680"/>
                </a:cubicBezTo>
                <a:cubicBezTo>
                  <a:pt x="1696720" y="211235"/>
                  <a:pt x="1714915" y="193040"/>
                  <a:pt x="1737360" y="193040"/>
                </a:cubicBezTo>
                <a:close/>
                <a:moveTo>
                  <a:pt x="1554480" y="193040"/>
                </a:moveTo>
                <a:cubicBezTo>
                  <a:pt x="1576925" y="193040"/>
                  <a:pt x="1595120" y="211235"/>
                  <a:pt x="1595120" y="233680"/>
                </a:cubicBezTo>
                <a:cubicBezTo>
                  <a:pt x="1595120" y="256125"/>
                  <a:pt x="1576925" y="274320"/>
                  <a:pt x="1554480" y="274320"/>
                </a:cubicBezTo>
                <a:cubicBezTo>
                  <a:pt x="1532035" y="274320"/>
                  <a:pt x="1513840" y="256125"/>
                  <a:pt x="1513840" y="233680"/>
                </a:cubicBezTo>
                <a:cubicBezTo>
                  <a:pt x="1513840" y="211235"/>
                  <a:pt x="1532035" y="193040"/>
                  <a:pt x="1554480" y="193040"/>
                </a:cubicBezTo>
                <a:close/>
                <a:moveTo>
                  <a:pt x="1351280" y="193040"/>
                </a:moveTo>
                <a:cubicBezTo>
                  <a:pt x="1373725" y="193040"/>
                  <a:pt x="1391920" y="211235"/>
                  <a:pt x="1391920" y="233680"/>
                </a:cubicBezTo>
                <a:cubicBezTo>
                  <a:pt x="1391920" y="256125"/>
                  <a:pt x="1373725" y="274320"/>
                  <a:pt x="1351280" y="274320"/>
                </a:cubicBezTo>
                <a:cubicBezTo>
                  <a:pt x="1328835" y="274320"/>
                  <a:pt x="1310640" y="256125"/>
                  <a:pt x="1310640" y="233680"/>
                </a:cubicBezTo>
                <a:cubicBezTo>
                  <a:pt x="1310640" y="211235"/>
                  <a:pt x="1328835" y="193040"/>
                  <a:pt x="1351280" y="193040"/>
                </a:cubicBezTo>
                <a:close/>
                <a:moveTo>
                  <a:pt x="1168400" y="193040"/>
                </a:moveTo>
                <a:cubicBezTo>
                  <a:pt x="1190845" y="193040"/>
                  <a:pt x="1209040" y="211235"/>
                  <a:pt x="1209040" y="233680"/>
                </a:cubicBezTo>
                <a:cubicBezTo>
                  <a:pt x="1209040" y="256125"/>
                  <a:pt x="1190845" y="274320"/>
                  <a:pt x="1168400" y="274320"/>
                </a:cubicBezTo>
                <a:cubicBezTo>
                  <a:pt x="1145955" y="274320"/>
                  <a:pt x="1127760" y="256125"/>
                  <a:pt x="1127760" y="233680"/>
                </a:cubicBezTo>
                <a:cubicBezTo>
                  <a:pt x="1127760" y="211235"/>
                  <a:pt x="1145955" y="193040"/>
                  <a:pt x="1168400" y="193040"/>
                </a:cubicBezTo>
                <a:close/>
                <a:moveTo>
                  <a:pt x="975360" y="193040"/>
                </a:moveTo>
                <a:cubicBezTo>
                  <a:pt x="997805" y="193040"/>
                  <a:pt x="1016000" y="211235"/>
                  <a:pt x="1016000" y="233680"/>
                </a:cubicBezTo>
                <a:cubicBezTo>
                  <a:pt x="1016000" y="256125"/>
                  <a:pt x="997805" y="274320"/>
                  <a:pt x="975360" y="274320"/>
                </a:cubicBezTo>
                <a:cubicBezTo>
                  <a:pt x="952915" y="274320"/>
                  <a:pt x="934720" y="256125"/>
                  <a:pt x="934720" y="233680"/>
                </a:cubicBezTo>
                <a:cubicBezTo>
                  <a:pt x="934720" y="211235"/>
                  <a:pt x="952915" y="193040"/>
                  <a:pt x="975360" y="193040"/>
                </a:cubicBezTo>
                <a:close/>
                <a:moveTo>
                  <a:pt x="792480" y="193040"/>
                </a:moveTo>
                <a:cubicBezTo>
                  <a:pt x="814925" y="193040"/>
                  <a:pt x="833120" y="211235"/>
                  <a:pt x="833120" y="233680"/>
                </a:cubicBezTo>
                <a:cubicBezTo>
                  <a:pt x="833120" y="256125"/>
                  <a:pt x="814925" y="274320"/>
                  <a:pt x="792480" y="274320"/>
                </a:cubicBezTo>
                <a:cubicBezTo>
                  <a:pt x="770035" y="274320"/>
                  <a:pt x="751840" y="256125"/>
                  <a:pt x="751840" y="233680"/>
                </a:cubicBezTo>
                <a:cubicBezTo>
                  <a:pt x="751840" y="211235"/>
                  <a:pt x="770035" y="193040"/>
                  <a:pt x="792480" y="193040"/>
                </a:cubicBezTo>
                <a:close/>
                <a:moveTo>
                  <a:pt x="599440" y="193040"/>
                </a:moveTo>
                <a:cubicBezTo>
                  <a:pt x="621885" y="193040"/>
                  <a:pt x="640080" y="211235"/>
                  <a:pt x="640080" y="233680"/>
                </a:cubicBezTo>
                <a:cubicBezTo>
                  <a:pt x="640080" y="256125"/>
                  <a:pt x="621885" y="274320"/>
                  <a:pt x="599440" y="274320"/>
                </a:cubicBezTo>
                <a:cubicBezTo>
                  <a:pt x="576995" y="274320"/>
                  <a:pt x="558800" y="256125"/>
                  <a:pt x="558800" y="233680"/>
                </a:cubicBezTo>
                <a:cubicBezTo>
                  <a:pt x="558800" y="211235"/>
                  <a:pt x="576995" y="193040"/>
                  <a:pt x="599440" y="193040"/>
                </a:cubicBezTo>
                <a:close/>
                <a:moveTo>
                  <a:pt x="416560" y="193040"/>
                </a:moveTo>
                <a:cubicBezTo>
                  <a:pt x="439005" y="193040"/>
                  <a:pt x="457200" y="211235"/>
                  <a:pt x="457200" y="233680"/>
                </a:cubicBezTo>
                <a:cubicBezTo>
                  <a:pt x="457200" y="256125"/>
                  <a:pt x="439005" y="274320"/>
                  <a:pt x="416560" y="274320"/>
                </a:cubicBezTo>
                <a:cubicBezTo>
                  <a:pt x="394115" y="274320"/>
                  <a:pt x="375920" y="256125"/>
                  <a:pt x="375920" y="233680"/>
                </a:cubicBezTo>
                <a:cubicBezTo>
                  <a:pt x="375920" y="211235"/>
                  <a:pt x="394115" y="193040"/>
                  <a:pt x="416560" y="193040"/>
                </a:cubicBezTo>
                <a:close/>
                <a:moveTo>
                  <a:pt x="223520" y="193040"/>
                </a:moveTo>
                <a:cubicBezTo>
                  <a:pt x="245965" y="193040"/>
                  <a:pt x="264160" y="211235"/>
                  <a:pt x="264160" y="233680"/>
                </a:cubicBezTo>
                <a:cubicBezTo>
                  <a:pt x="264160" y="256125"/>
                  <a:pt x="245965" y="274320"/>
                  <a:pt x="223520" y="274320"/>
                </a:cubicBezTo>
                <a:cubicBezTo>
                  <a:pt x="201075" y="274320"/>
                  <a:pt x="182880" y="256125"/>
                  <a:pt x="182880" y="233680"/>
                </a:cubicBezTo>
                <a:cubicBezTo>
                  <a:pt x="182880" y="211235"/>
                  <a:pt x="201075" y="193040"/>
                  <a:pt x="223520" y="193040"/>
                </a:cubicBezTo>
                <a:close/>
                <a:moveTo>
                  <a:pt x="40640" y="193040"/>
                </a:moveTo>
                <a:cubicBezTo>
                  <a:pt x="63085" y="193040"/>
                  <a:pt x="81280" y="211235"/>
                  <a:pt x="81280" y="233680"/>
                </a:cubicBezTo>
                <a:cubicBezTo>
                  <a:pt x="81280" y="256125"/>
                  <a:pt x="63085" y="274320"/>
                  <a:pt x="40640" y="274320"/>
                </a:cubicBezTo>
                <a:cubicBezTo>
                  <a:pt x="18195" y="274320"/>
                  <a:pt x="0" y="256125"/>
                  <a:pt x="0" y="233680"/>
                </a:cubicBezTo>
                <a:cubicBezTo>
                  <a:pt x="0" y="211235"/>
                  <a:pt x="18195" y="193040"/>
                  <a:pt x="40640" y="193040"/>
                </a:cubicBezTo>
                <a:close/>
                <a:moveTo>
                  <a:pt x="2865120" y="0"/>
                </a:moveTo>
                <a:cubicBezTo>
                  <a:pt x="2887565" y="0"/>
                  <a:pt x="2905760" y="18195"/>
                  <a:pt x="2905760" y="40640"/>
                </a:cubicBezTo>
                <a:cubicBezTo>
                  <a:pt x="2905760" y="63085"/>
                  <a:pt x="2887565" y="81280"/>
                  <a:pt x="2865120" y="81280"/>
                </a:cubicBezTo>
                <a:cubicBezTo>
                  <a:pt x="2842675" y="81280"/>
                  <a:pt x="2824480" y="63085"/>
                  <a:pt x="2824480" y="40640"/>
                </a:cubicBezTo>
                <a:cubicBezTo>
                  <a:pt x="2824480" y="18195"/>
                  <a:pt x="2842675" y="0"/>
                  <a:pt x="2865120" y="0"/>
                </a:cubicBezTo>
                <a:close/>
                <a:moveTo>
                  <a:pt x="2682240" y="0"/>
                </a:moveTo>
                <a:cubicBezTo>
                  <a:pt x="2704685" y="0"/>
                  <a:pt x="2722880" y="18195"/>
                  <a:pt x="2722880" y="40640"/>
                </a:cubicBezTo>
                <a:cubicBezTo>
                  <a:pt x="2722880" y="63085"/>
                  <a:pt x="2704685" y="81280"/>
                  <a:pt x="2682240" y="81280"/>
                </a:cubicBezTo>
                <a:cubicBezTo>
                  <a:pt x="2659795" y="81280"/>
                  <a:pt x="2641600" y="63085"/>
                  <a:pt x="2641600" y="40640"/>
                </a:cubicBezTo>
                <a:cubicBezTo>
                  <a:pt x="2641600" y="18195"/>
                  <a:pt x="2659795" y="0"/>
                  <a:pt x="2682240" y="0"/>
                </a:cubicBezTo>
                <a:close/>
                <a:moveTo>
                  <a:pt x="2489200" y="0"/>
                </a:moveTo>
                <a:cubicBezTo>
                  <a:pt x="2511645" y="0"/>
                  <a:pt x="2529840" y="18195"/>
                  <a:pt x="2529840" y="40640"/>
                </a:cubicBezTo>
                <a:cubicBezTo>
                  <a:pt x="2529840" y="63085"/>
                  <a:pt x="2511645" y="81280"/>
                  <a:pt x="2489200" y="81280"/>
                </a:cubicBezTo>
                <a:cubicBezTo>
                  <a:pt x="2466755" y="81280"/>
                  <a:pt x="2448560" y="63085"/>
                  <a:pt x="2448560" y="40640"/>
                </a:cubicBezTo>
                <a:cubicBezTo>
                  <a:pt x="2448560" y="18195"/>
                  <a:pt x="2466755" y="0"/>
                  <a:pt x="2489200" y="0"/>
                </a:cubicBezTo>
                <a:close/>
                <a:moveTo>
                  <a:pt x="2306320" y="0"/>
                </a:moveTo>
                <a:cubicBezTo>
                  <a:pt x="2328765" y="0"/>
                  <a:pt x="2346960" y="18195"/>
                  <a:pt x="2346960" y="40640"/>
                </a:cubicBezTo>
                <a:cubicBezTo>
                  <a:pt x="2346960" y="63085"/>
                  <a:pt x="2328765" y="81280"/>
                  <a:pt x="2306320" y="81280"/>
                </a:cubicBezTo>
                <a:cubicBezTo>
                  <a:pt x="2283875" y="81280"/>
                  <a:pt x="2265680" y="63085"/>
                  <a:pt x="2265680" y="40640"/>
                </a:cubicBezTo>
                <a:cubicBezTo>
                  <a:pt x="2265680" y="18195"/>
                  <a:pt x="2283875" y="0"/>
                  <a:pt x="2306320" y="0"/>
                </a:cubicBezTo>
                <a:close/>
                <a:moveTo>
                  <a:pt x="2113280" y="0"/>
                </a:moveTo>
                <a:cubicBezTo>
                  <a:pt x="2135725" y="0"/>
                  <a:pt x="2153920" y="18195"/>
                  <a:pt x="2153920" y="40640"/>
                </a:cubicBezTo>
                <a:cubicBezTo>
                  <a:pt x="2153920" y="63085"/>
                  <a:pt x="2135725" y="81280"/>
                  <a:pt x="2113280" y="81280"/>
                </a:cubicBezTo>
                <a:cubicBezTo>
                  <a:pt x="2090835" y="81280"/>
                  <a:pt x="2072640" y="63085"/>
                  <a:pt x="2072640" y="40640"/>
                </a:cubicBezTo>
                <a:cubicBezTo>
                  <a:pt x="2072640" y="18195"/>
                  <a:pt x="2090835" y="0"/>
                  <a:pt x="2113280" y="0"/>
                </a:cubicBezTo>
                <a:close/>
                <a:moveTo>
                  <a:pt x="1930400" y="0"/>
                </a:moveTo>
                <a:cubicBezTo>
                  <a:pt x="1952845" y="0"/>
                  <a:pt x="1971040" y="18195"/>
                  <a:pt x="1971040" y="40640"/>
                </a:cubicBezTo>
                <a:cubicBezTo>
                  <a:pt x="1971040" y="63085"/>
                  <a:pt x="1952845" y="81280"/>
                  <a:pt x="1930400" y="81280"/>
                </a:cubicBezTo>
                <a:cubicBezTo>
                  <a:pt x="1907955" y="81280"/>
                  <a:pt x="1889760" y="63085"/>
                  <a:pt x="1889760" y="40640"/>
                </a:cubicBezTo>
                <a:cubicBezTo>
                  <a:pt x="1889760" y="18195"/>
                  <a:pt x="1907955" y="0"/>
                  <a:pt x="1930400" y="0"/>
                </a:cubicBezTo>
                <a:close/>
                <a:moveTo>
                  <a:pt x="1737360" y="0"/>
                </a:moveTo>
                <a:cubicBezTo>
                  <a:pt x="1759805" y="0"/>
                  <a:pt x="1778000" y="18195"/>
                  <a:pt x="1778000" y="40640"/>
                </a:cubicBezTo>
                <a:cubicBezTo>
                  <a:pt x="1778000" y="63085"/>
                  <a:pt x="1759805" y="81280"/>
                  <a:pt x="1737360" y="81280"/>
                </a:cubicBezTo>
                <a:cubicBezTo>
                  <a:pt x="1714915" y="81280"/>
                  <a:pt x="1696720" y="63085"/>
                  <a:pt x="1696720" y="40640"/>
                </a:cubicBezTo>
                <a:cubicBezTo>
                  <a:pt x="1696720" y="18195"/>
                  <a:pt x="1714915" y="0"/>
                  <a:pt x="1737360" y="0"/>
                </a:cubicBezTo>
                <a:close/>
                <a:moveTo>
                  <a:pt x="1554480" y="0"/>
                </a:moveTo>
                <a:cubicBezTo>
                  <a:pt x="1576925" y="0"/>
                  <a:pt x="1595120" y="18195"/>
                  <a:pt x="1595120" y="40640"/>
                </a:cubicBezTo>
                <a:cubicBezTo>
                  <a:pt x="1595120" y="63085"/>
                  <a:pt x="1576925" y="81280"/>
                  <a:pt x="1554480" y="81280"/>
                </a:cubicBezTo>
                <a:cubicBezTo>
                  <a:pt x="1532035" y="81280"/>
                  <a:pt x="1513840" y="63085"/>
                  <a:pt x="1513840" y="40640"/>
                </a:cubicBezTo>
                <a:cubicBezTo>
                  <a:pt x="1513840" y="18195"/>
                  <a:pt x="1532035" y="0"/>
                  <a:pt x="1554480" y="0"/>
                </a:cubicBezTo>
                <a:close/>
                <a:moveTo>
                  <a:pt x="1351280" y="0"/>
                </a:moveTo>
                <a:cubicBezTo>
                  <a:pt x="1373725" y="0"/>
                  <a:pt x="1391920" y="18195"/>
                  <a:pt x="1391920" y="40640"/>
                </a:cubicBezTo>
                <a:cubicBezTo>
                  <a:pt x="1391920" y="63085"/>
                  <a:pt x="1373725" y="81280"/>
                  <a:pt x="1351280" y="81280"/>
                </a:cubicBezTo>
                <a:cubicBezTo>
                  <a:pt x="1328835" y="81280"/>
                  <a:pt x="1310640" y="63085"/>
                  <a:pt x="1310640" y="40640"/>
                </a:cubicBezTo>
                <a:cubicBezTo>
                  <a:pt x="1310640" y="18195"/>
                  <a:pt x="1328835" y="0"/>
                  <a:pt x="1351280" y="0"/>
                </a:cubicBezTo>
                <a:close/>
                <a:moveTo>
                  <a:pt x="1168400" y="0"/>
                </a:moveTo>
                <a:cubicBezTo>
                  <a:pt x="1190845" y="0"/>
                  <a:pt x="1209040" y="18195"/>
                  <a:pt x="1209040" y="40640"/>
                </a:cubicBezTo>
                <a:cubicBezTo>
                  <a:pt x="1209040" y="63085"/>
                  <a:pt x="1190845" y="81280"/>
                  <a:pt x="1168400" y="81280"/>
                </a:cubicBezTo>
                <a:cubicBezTo>
                  <a:pt x="1145955" y="81280"/>
                  <a:pt x="1127760" y="63085"/>
                  <a:pt x="1127760" y="40640"/>
                </a:cubicBezTo>
                <a:cubicBezTo>
                  <a:pt x="1127760" y="18195"/>
                  <a:pt x="1145955" y="0"/>
                  <a:pt x="1168400" y="0"/>
                </a:cubicBezTo>
                <a:close/>
                <a:moveTo>
                  <a:pt x="975360" y="0"/>
                </a:moveTo>
                <a:cubicBezTo>
                  <a:pt x="997805" y="0"/>
                  <a:pt x="1016000" y="18195"/>
                  <a:pt x="1016000" y="40640"/>
                </a:cubicBezTo>
                <a:cubicBezTo>
                  <a:pt x="1016000" y="63085"/>
                  <a:pt x="997805" y="81280"/>
                  <a:pt x="975360" y="81280"/>
                </a:cubicBezTo>
                <a:cubicBezTo>
                  <a:pt x="952915" y="81280"/>
                  <a:pt x="934720" y="63085"/>
                  <a:pt x="934720" y="40640"/>
                </a:cubicBezTo>
                <a:cubicBezTo>
                  <a:pt x="934720" y="18195"/>
                  <a:pt x="952915" y="0"/>
                  <a:pt x="975360" y="0"/>
                </a:cubicBezTo>
                <a:close/>
                <a:moveTo>
                  <a:pt x="792480" y="0"/>
                </a:moveTo>
                <a:cubicBezTo>
                  <a:pt x="814925" y="0"/>
                  <a:pt x="833120" y="18195"/>
                  <a:pt x="833120" y="40640"/>
                </a:cubicBezTo>
                <a:cubicBezTo>
                  <a:pt x="833120" y="63085"/>
                  <a:pt x="814925" y="81280"/>
                  <a:pt x="792480" y="81280"/>
                </a:cubicBezTo>
                <a:cubicBezTo>
                  <a:pt x="770035" y="81280"/>
                  <a:pt x="751840" y="63085"/>
                  <a:pt x="751840" y="40640"/>
                </a:cubicBezTo>
                <a:cubicBezTo>
                  <a:pt x="751840" y="18195"/>
                  <a:pt x="770035" y="0"/>
                  <a:pt x="792480" y="0"/>
                </a:cubicBezTo>
                <a:close/>
                <a:moveTo>
                  <a:pt x="599440" y="0"/>
                </a:moveTo>
                <a:cubicBezTo>
                  <a:pt x="621885" y="0"/>
                  <a:pt x="640080" y="18195"/>
                  <a:pt x="640080" y="40640"/>
                </a:cubicBezTo>
                <a:cubicBezTo>
                  <a:pt x="640080" y="63085"/>
                  <a:pt x="621885" y="81280"/>
                  <a:pt x="599440" y="81280"/>
                </a:cubicBezTo>
                <a:cubicBezTo>
                  <a:pt x="576995" y="81280"/>
                  <a:pt x="558800" y="63085"/>
                  <a:pt x="558800" y="40640"/>
                </a:cubicBezTo>
                <a:cubicBezTo>
                  <a:pt x="558800" y="18195"/>
                  <a:pt x="576995" y="0"/>
                  <a:pt x="599440" y="0"/>
                </a:cubicBezTo>
                <a:close/>
                <a:moveTo>
                  <a:pt x="416560" y="0"/>
                </a:moveTo>
                <a:cubicBezTo>
                  <a:pt x="439005" y="0"/>
                  <a:pt x="457200" y="18195"/>
                  <a:pt x="457200" y="40640"/>
                </a:cubicBezTo>
                <a:cubicBezTo>
                  <a:pt x="457200" y="63085"/>
                  <a:pt x="439005" y="81280"/>
                  <a:pt x="416560" y="81280"/>
                </a:cubicBezTo>
                <a:cubicBezTo>
                  <a:pt x="394115" y="81280"/>
                  <a:pt x="375920" y="63085"/>
                  <a:pt x="375920" y="40640"/>
                </a:cubicBezTo>
                <a:cubicBezTo>
                  <a:pt x="375920" y="18195"/>
                  <a:pt x="394115" y="0"/>
                  <a:pt x="416560" y="0"/>
                </a:cubicBezTo>
                <a:close/>
                <a:moveTo>
                  <a:pt x="223520" y="0"/>
                </a:moveTo>
                <a:cubicBezTo>
                  <a:pt x="245965" y="0"/>
                  <a:pt x="264160" y="18195"/>
                  <a:pt x="264160" y="40640"/>
                </a:cubicBezTo>
                <a:cubicBezTo>
                  <a:pt x="264160" y="63085"/>
                  <a:pt x="245965" y="81280"/>
                  <a:pt x="223520" y="81280"/>
                </a:cubicBezTo>
                <a:cubicBezTo>
                  <a:pt x="201075" y="81280"/>
                  <a:pt x="182880" y="63085"/>
                  <a:pt x="182880" y="40640"/>
                </a:cubicBezTo>
                <a:cubicBezTo>
                  <a:pt x="182880" y="18195"/>
                  <a:pt x="201075" y="0"/>
                  <a:pt x="223520" y="0"/>
                </a:cubicBezTo>
                <a:close/>
                <a:moveTo>
                  <a:pt x="40640" y="0"/>
                </a:moveTo>
                <a:cubicBezTo>
                  <a:pt x="63085" y="0"/>
                  <a:pt x="81280" y="18195"/>
                  <a:pt x="81280" y="40640"/>
                </a:cubicBezTo>
                <a:cubicBezTo>
                  <a:pt x="81280" y="63085"/>
                  <a:pt x="63085" y="81280"/>
                  <a:pt x="40640" y="81280"/>
                </a:cubicBezTo>
                <a:cubicBezTo>
                  <a:pt x="18195" y="81280"/>
                  <a:pt x="0" y="63085"/>
                  <a:pt x="0" y="40640"/>
                </a:cubicBezTo>
                <a:cubicBezTo>
                  <a:pt x="0" y="18195"/>
                  <a:pt x="18195" y="0"/>
                  <a:pt x="40640" y="0"/>
                </a:cubicBezTo>
                <a:close/>
              </a:path>
            </a:pathLst>
          </a:custGeom>
          <a:gradFill>
            <a:gsLst>
              <a:gs pos="0">
                <a:schemeClr val="accent1">
                  <a:lumMod val="60000"/>
                  <a:lumOff val="40000"/>
                </a:schemeClr>
              </a:gs>
              <a:gs pos="100000">
                <a:schemeClr val="accent1">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1127125" y="2419388"/>
            <a:ext cx="2976687" cy="732457"/>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1293719" y="1951915"/>
            <a:ext cx="1896036" cy="1163298"/>
          </a:xfrm>
          <a:prstGeom prst="rect">
            <a:avLst/>
          </a:prstGeom>
          <a:noFill/>
          <a:ln cap="sq">
            <a:noFill/>
          </a:ln>
        </p:spPr>
        <p:txBody>
          <a:bodyPr vert="horz" wrap="square" lIns="0" tIns="0" rIns="0" bIns="0" rtlCol="0" anchor="b"/>
          <a:lstStyle/>
          <a:p>
            <a:pPr algn="r">
              <a:lnSpc>
                <a:spcPct val="110000"/>
              </a:lnSpc>
            </a:pPr>
            <a:r>
              <a:rPr kumimoji="1" lang="en-US" altLang="zh-CN" sz="48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PART-</a:t>
            </a:r>
            <a:endParaRPr kumimoji="1" lang="zh-CN" altLang="en-US"/>
          </a:p>
        </p:txBody>
      </p:sp>
      <p:sp>
        <p:nvSpPr>
          <p:cNvPr id="27" name="标题 1"/>
          <p:cNvSpPr txBox="1"/>
          <p:nvPr/>
        </p:nvSpPr>
        <p:spPr>
          <a:xfrm>
            <a:off x="3180574" y="1568546"/>
            <a:ext cx="966233" cy="1536157"/>
          </a:xfrm>
          <a:prstGeom prst="rect">
            <a:avLst/>
          </a:prstGeom>
          <a:noFill/>
          <a:ln cap="sq">
            <a:noFill/>
          </a:ln>
        </p:spPr>
        <p:txBody>
          <a:bodyPr vert="horz" wrap="square" lIns="0" tIns="0" rIns="0" bIns="0" rtlCol="0" anchor="b"/>
          <a:lstStyle/>
          <a:p>
            <a:pPr algn="l">
              <a:lnSpc>
                <a:spcPct val="110000"/>
              </a:lnSpc>
            </a:pPr>
            <a:r>
              <a:rPr kumimoji="1" lang="en-US" altLang="zh-CN" sz="48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05</a:t>
            </a:r>
            <a:endParaRPr kumimoji="1" lang="zh-CN" altLang="en-US"/>
          </a:p>
        </p:txBody>
      </p:sp>
      <p:sp>
        <p:nvSpPr>
          <p:cNvPr id="28" name="标题 1"/>
          <p:cNvSpPr txBox="1"/>
          <p:nvPr/>
        </p:nvSpPr>
        <p:spPr>
          <a:xfrm>
            <a:off x="1112442" y="4880355"/>
            <a:ext cx="5476350" cy="315451"/>
          </a:xfrm>
          <a:prstGeom prst="rect">
            <a:avLst/>
          </a:prstGeom>
          <a:noFill/>
          <a:ln>
            <a:noFill/>
          </a:ln>
        </p:spPr>
        <p:txBody>
          <a:bodyPr vert="horz" wrap="square" lIns="0" tIns="0" rIns="0" bIns="0" rtlCol="0" anchor="ctr"/>
          <a:lstStyle/>
          <a:p>
            <a:pPr algn="l">
              <a:lnSpc>
                <a:spcPct val="100000"/>
              </a:lnSpc>
            </a:pPr>
            <a:r>
              <a:rPr kumimoji="1" lang="en-US" altLang="zh-CN" sz="1400">
                <a:ln w="12700">
                  <a:noFill/>
                </a:ln>
                <a:solidFill>
                  <a:srgbClr val="808080">
                    <a:alpha val="50000"/>
                  </a:srgbClr>
                </a:solidFill>
                <a:latin typeface="OPPOSans R" panose="00020600040101010101" charset="-122"/>
                <a:ea typeface="OPPOSans R" panose="00020600040101010101" charset="-122"/>
                <a:cs typeface="OPPOSans R" panose="00020600040101010101" charset="-122"/>
              </a:rPr>
              <a:t>PowerPoint design   ----------------------------------------------------------</a:t>
            </a: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516961" y="1686849"/>
            <a:ext cx="10800" cy="47160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454089" y="1589087"/>
            <a:ext cx="136544" cy="136544"/>
          </a:xfrm>
          <a:prstGeom prst="ellipse">
            <a:avLst/>
          </a:prstGeom>
          <a:solidFill>
            <a:schemeClr val="accent2"/>
          </a:solidFill>
          <a:ln w="508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742050" y="2064336"/>
            <a:ext cx="3106610" cy="3345863"/>
          </a:xfrm>
          <a:prstGeom prst="rect">
            <a:avLst/>
          </a:prstGeom>
          <a:noFill/>
          <a:ln>
            <a:noFill/>
          </a:ln>
        </p:spPr>
        <p:txBody>
          <a:bodyPr vert="horz" wrap="square" lIns="0" tIns="0" rIns="0" bIns="0" rtlCol="0" anchor="t"/>
          <a:lstStyle/>
          <a:p>
            <a:pPr algn="l">
              <a:lnSpc>
                <a:spcPct val="13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本次调研击碎了对政策的浪漫想象，政策善意不等于发展红利，关键在于制度能否转化为企业可感知的安全感。</a:t>
            </a:r>
            <a:endParaRPr kumimoji="1" lang="zh-CN" altLang="en-US"/>
          </a:p>
        </p:txBody>
      </p:sp>
      <p:sp>
        <p:nvSpPr>
          <p:cNvPr id="8" name="标题 1"/>
          <p:cNvSpPr txBox="1"/>
          <p:nvPr/>
        </p:nvSpPr>
        <p:spPr>
          <a:xfrm>
            <a:off x="8082410" y="1686849"/>
            <a:ext cx="10800" cy="41760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8019538" y="1589087"/>
            <a:ext cx="136544" cy="136544"/>
          </a:xfrm>
          <a:prstGeom prst="ellipse">
            <a:avLst/>
          </a:prstGeom>
          <a:solidFill>
            <a:schemeClr val="accent2"/>
          </a:solidFill>
          <a:ln w="508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8307499" y="2064336"/>
            <a:ext cx="3108238" cy="3345863"/>
          </a:xfrm>
          <a:prstGeom prst="rect">
            <a:avLst/>
          </a:prstGeom>
          <a:noFill/>
          <a:ln>
            <a:noFill/>
          </a:ln>
        </p:spPr>
        <p:txBody>
          <a:bodyPr vert="horz" wrap="square" lIns="0" tIns="0" rIns="0" bIns="0" rtlCol="0" anchor="t"/>
          <a:lstStyle/>
          <a:p>
            <a:pPr algn="l">
              <a:lnSpc>
                <a:spcPct val="13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通过调研深入了解民营经济发展现状与问题，为政策制定提供参考依据，推动民营经济健康发展。</a:t>
            </a:r>
            <a:endParaRPr kumimoji="1" lang="zh-CN" altLang="en-US"/>
          </a:p>
        </p:txBody>
      </p:sp>
      <p:sp>
        <p:nvSpPr>
          <p:cNvPr id="11" name="标题 1"/>
          <p:cNvSpPr txBox="1"/>
          <p:nvPr/>
        </p:nvSpPr>
        <p:spPr>
          <a:xfrm>
            <a:off x="4298872" y="1307754"/>
            <a:ext cx="10800" cy="3960000"/>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4236000" y="1238567"/>
            <a:ext cx="136544" cy="136544"/>
          </a:xfrm>
          <a:prstGeom prst="ellipse">
            <a:avLst/>
          </a:prstGeom>
          <a:solidFill>
            <a:schemeClr val="accent1"/>
          </a:solidFill>
          <a:ln w="508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4523960" y="1713816"/>
            <a:ext cx="3108238" cy="3345863"/>
          </a:xfrm>
          <a:prstGeom prst="rect">
            <a:avLst/>
          </a:prstGeom>
          <a:noFill/>
          <a:ln>
            <a:noFill/>
          </a:ln>
        </p:spPr>
        <p:txBody>
          <a:bodyPr vert="horz" wrap="square" lIns="0" tIns="0" rIns="0" bIns="0" rtlCol="0" anchor="t"/>
          <a:lstStyle/>
          <a:p>
            <a:pPr algn="l">
              <a:lnSpc>
                <a:spcPct val="13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民营经济不仅是经济单元，更是镶嵌在中国式现代化肌理中的活性细胞，承担着不可替代的使命。</a:t>
            </a:r>
            <a:endParaRPr kumimoji="1" lang="zh-CN" altLang="en-US"/>
          </a:p>
        </p:txBody>
      </p:sp>
      <p:sp>
        <p:nvSpPr>
          <p:cNvPr id="14" name="标题 1"/>
          <p:cNvSpPr txBox="1"/>
          <p:nvPr/>
        </p:nvSpPr>
        <p:spPr>
          <a:xfrm rot="16200000" flipH="1">
            <a:off x="4999149" y="-334851"/>
            <a:ext cx="2193701" cy="12192000"/>
          </a:xfrm>
          <a:prstGeom prst="leftBrace">
            <a:avLst>
              <a:gd name="adj1" fmla="val 102480"/>
              <a:gd name="adj2" fmla="val 35317"/>
            </a:avLst>
          </a:prstGeom>
          <a:gradFill>
            <a:gsLst>
              <a:gs pos="0">
                <a:schemeClr val="accent1">
                  <a:lumMod val="60000"/>
                  <a:lumOff val="40000"/>
                </a:schemeClr>
              </a:gs>
              <a:gs pos="54000">
                <a:schemeClr val="accent1">
                  <a:lumMod val="75000"/>
                </a:schemeClr>
              </a:gs>
            </a:gsLst>
            <a:path path="circle">
              <a:fillToRect r="100000" b="100000"/>
            </a:path>
            <a:tileRect l="-100000" t="-10000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742050" y="1307754"/>
            <a:ext cx="3106800" cy="697527"/>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对“中国式现代化”的祛魅与重构</a:t>
            </a:r>
            <a:endParaRPr kumimoji="1" lang="zh-CN" altLang="en-US"/>
          </a:p>
        </p:txBody>
      </p:sp>
      <p:sp>
        <p:nvSpPr>
          <p:cNvPr id="16" name="标题 1"/>
          <p:cNvSpPr txBox="1"/>
          <p:nvPr/>
        </p:nvSpPr>
        <p:spPr>
          <a:xfrm>
            <a:off x="4523960" y="891560"/>
            <a:ext cx="3106800" cy="697527"/>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34E7D2">
                    <a:alpha val="100000"/>
                  </a:srgbClr>
                </a:solidFill>
                <a:latin typeface="Source Han Sans CN Bold" panose="020B0800000000000000" charset="-122"/>
                <a:ea typeface="Source Han Sans CN Bold" panose="020B0800000000000000" charset="-122"/>
                <a:cs typeface="Source Han Sans CN Bold" panose="020B0800000000000000" charset="-122"/>
              </a:rPr>
              <a:t>认知升维</a:t>
            </a:r>
            <a:endParaRPr kumimoji="1" lang="zh-CN" altLang="en-US"/>
          </a:p>
        </p:txBody>
      </p:sp>
      <p:sp>
        <p:nvSpPr>
          <p:cNvPr id="17" name="标题 1"/>
          <p:cNvSpPr txBox="1"/>
          <p:nvPr/>
        </p:nvSpPr>
        <p:spPr>
          <a:xfrm>
            <a:off x="8307499" y="1307754"/>
            <a:ext cx="3106800" cy="697527"/>
          </a:xfrm>
          <a:prstGeom prst="rect">
            <a:avLst/>
          </a:prstGeom>
          <a:noFill/>
          <a:ln>
            <a:noFill/>
          </a:ln>
        </p:spPr>
        <p:txBody>
          <a:bodyPr vert="horz" wrap="square" lIns="0" tIns="0" rIns="0" bIns="0" rtlCol="0" anchor="b"/>
          <a:lstStyle/>
          <a:p>
            <a:pPr algn="l">
              <a:lnSpc>
                <a:spcPct val="11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实践价值</a:t>
            </a:r>
            <a:endParaRPr kumimoji="1" lang="zh-CN" altLang="en-US"/>
          </a:p>
        </p:txBody>
      </p:sp>
      <p:sp>
        <p:nvSpPr>
          <p:cNvPr id="18"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实践本质</a:t>
            </a:r>
            <a:endParaRPr kumimoji="1" lang="zh-CN" altLang="en-US"/>
          </a:p>
        </p:txBody>
      </p:sp>
      <p:sp>
        <p:nvSpPr>
          <p:cNvPr id="19"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026270" y="1107061"/>
            <a:ext cx="4776410" cy="643627"/>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研究能力提升</a:t>
            </a:r>
            <a:endParaRPr kumimoji="1" lang="zh-CN" altLang="en-US"/>
          </a:p>
        </p:txBody>
      </p:sp>
      <p:sp>
        <p:nvSpPr>
          <p:cNvPr id="6" name="标题 1"/>
          <p:cNvSpPr txBox="1"/>
          <p:nvPr/>
        </p:nvSpPr>
        <p:spPr>
          <a:xfrm>
            <a:off x="6026269" y="1899121"/>
            <a:ext cx="4776410" cy="884205"/>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在调研过程中，掌握了混合研究方法的应用，提高了数据分析和问题解决能力。</a:t>
            </a:r>
            <a:endParaRPr kumimoji="1" lang="zh-CN" altLang="en-US"/>
          </a:p>
        </p:txBody>
      </p:sp>
      <p:cxnSp>
        <p:nvCxnSpPr>
          <p:cNvPr id="7" name="标题 1"/>
          <p:cNvCxnSpPr/>
          <p:nvPr/>
        </p:nvCxnSpPr>
        <p:spPr>
          <a:xfrm>
            <a:off x="6026269" y="1807534"/>
            <a:ext cx="4776410" cy="0"/>
          </a:xfrm>
          <a:prstGeom prst="line">
            <a:avLst/>
          </a:prstGeom>
          <a:noFill/>
          <a:ln w="6350" cap="sq">
            <a:solidFill>
              <a:schemeClr val="accent1">
                <a:lumMod val="40000"/>
                <a:lumOff val="60000"/>
              </a:schemeClr>
            </a:solidFill>
            <a:prstDash val="solid"/>
            <a:miter/>
          </a:ln>
        </p:spPr>
      </p:cxnSp>
      <p:sp>
        <p:nvSpPr>
          <p:cNvPr id="8" name="标题 1"/>
          <p:cNvSpPr txBox="1"/>
          <p:nvPr/>
        </p:nvSpPr>
        <p:spPr>
          <a:xfrm>
            <a:off x="11008895" y="5508144"/>
            <a:ext cx="1720332" cy="1720332"/>
          </a:xfrm>
          <a:prstGeom prst="ellipse">
            <a:avLst/>
          </a:prstGeom>
          <a:solidFill>
            <a:schemeClr val="accent1">
              <a:alpha val="1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6026270" y="2824218"/>
            <a:ext cx="4776410" cy="643627"/>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政策理解加深</a:t>
            </a:r>
            <a:endParaRPr kumimoji="1" lang="zh-CN" altLang="en-US"/>
          </a:p>
        </p:txBody>
      </p:sp>
      <p:sp>
        <p:nvSpPr>
          <p:cNvPr id="10" name="标题 1"/>
          <p:cNvSpPr txBox="1"/>
          <p:nvPr/>
        </p:nvSpPr>
        <p:spPr>
          <a:xfrm>
            <a:off x="6026269" y="3616278"/>
            <a:ext cx="4776410" cy="884205"/>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深入学习了国家关于民营经济发展的政策文件，对政策的内涵和外延有了更深刻的理解。</a:t>
            </a:r>
            <a:endParaRPr kumimoji="1" lang="zh-CN" altLang="en-US"/>
          </a:p>
        </p:txBody>
      </p:sp>
      <p:cxnSp>
        <p:nvCxnSpPr>
          <p:cNvPr id="11" name="标题 1"/>
          <p:cNvCxnSpPr/>
          <p:nvPr/>
        </p:nvCxnSpPr>
        <p:spPr>
          <a:xfrm>
            <a:off x="6026269" y="3524691"/>
            <a:ext cx="4776410" cy="0"/>
          </a:xfrm>
          <a:prstGeom prst="line">
            <a:avLst/>
          </a:prstGeom>
          <a:noFill/>
          <a:ln w="6350" cap="sq">
            <a:solidFill>
              <a:schemeClr val="accent1">
                <a:lumMod val="40000"/>
                <a:lumOff val="60000"/>
              </a:schemeClr>
            </a:solidFill>
            <a:prstDash val="solid"/>
            <a:miter/>
          </a:ln>
        </p:spPr>
      </p:cxnSp>
      <p:sp>
        <p:nvSpPr>
          <p:cNvPr id="12" name="标题 1"/>
          <p:cNvSpPr txBox="1"/>
          <p:nvPr/>
        </p:nvSpPr>
        <p:spPr>
          <a:xfrm>
            <a:off x="6026270" y="4541376"/>
            <a:ext cx="4776410" cy="643627"/>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社会责任感增强</a:t>
            </a:r>
            <a:endParaRPr kumimoji="1" lang="zh-CN" altLang="en-US"/>
          </a:p>
        </p:txBody>
      </p:sp>
      <p:sp>
        <p:nvSpPr>
          <p:cNvPr id="13" name="标题 1"/>
          <p:cNvSpPr txBox="1"/>
          <p:nvPr/>
        </p:nvSpPr>
        <p:spPr>
          <a:xfrm>
            <a:off x="6026269" y="5333436"/>
            <a:ext cx="4776410" cy="884205"/>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认识到民营经济在社会发展中的重要作用，增强了为推动民营经济发展贡献力量的社会责任感。</a:t>
            </a:r>
            <a:endParaRPr kumimoji="1" lang="zh-CN" altLang="en-US"/>
          </a:p>
        </p:txBody>
      </p:sp>
      <p:cxnSp>
        <p:nvCxnSpPr>
          <p:cNvPr id="14" name="标题 1"/>
          <p:cNvCxnSpPr/>
          <p:nvPr/>
        </p:nvCxnSpPr>
        <p:spPr>
          <a:xfrm>
            <a:off x="6026269" y="5241849"/>
            <a:ext cx="4776410" cy="0"/>
          </a:xfrm>
          <a:prstGeom prst="line">
            <a:avLst/>
          </a:prstGeom>
          <a:noFill/>
          <a:ln w="6350" cap="sq">
            <a:solidFill>
              <a:schemeClr val="accent1">
                <a:lumMod val="40000"/>
                <a:lumOff val="60000"/>
              </a:schemeClr>
            </a:solidFill>
            <a:prstDash val="solid"/>
            <a:miter/>
          </a:ln>
        </p:spPr>
      </p:cxnSp>
      <p:sp>
        <p:nvSpPr>
          <p:cNvPr id="15" name="标题 1"/>
          <p:cNvSpPr txBox="1"/>
          <p:nvPr/>
        </p:nvSpPr>
        <p:spPr>
          <a:xfrm>
            <a:off x="11533188" y="2131204"/>
            <a:ext cx="1386027" cy="1386027"/>
          </a:xfrm>
          <a:prstGeom prst="ellipse">
            <a:avLst/>
          </a:prstGeom>
          <a:solidFill>
            <a:schemeClr val="accent1">
              <a:alpha val="3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969485" y="2345098"/>
            <a:ext cx="3264221" cy="3264221"/>
          </a:xfrm>
          <a:prstGeom prst="ellipse">
            <a:avLst/>
          </a:prstGeom>
          <a:noFill/>
          <a:ln w="19050" cap="sq">
            <a:solidFill>
              <a:schemeClr val="accent1">
                <a:lumMod val="40000"/>
                <a:lumOff val="6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1529211" y="1706806"/>
            <a:ext cx="3460996" cy="3460997"/>
          </a:xfrm>
          <a:prstGeom prst="ellipse">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1660426" y="4148465"/>
            <a:ext cx="548463" cy="548463"/>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1120340" y="2930443"/>
            <a:ext cx="294859" cy="294859"/>
          </a:xfrm>
          <a:prstGeom prst="ellipse">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4248155" y="5035703"/>
            <a:ext cx="629407" cy="629407"/>
          </a:xfrm>
          <a:prstGeom prst="ellipse">
            <a:avLst/>
          </a:prstGeom>
          <a:gradFill>
            <a:gsLst>
              <a:gs pos="0">
                <a:schemeClr val="accent1">
                  <a:lumMod val="20000"/>
                  <a:lumOff val="80000"/>
                  <a:alpha val="0"/>
                </a:schemeClr>
              </a:gs>
              <a:gs pos="100000">
                <a:schemeClr val="accent1">
                  <a:lumMod val="30000"/>
                  <a:lumOff val="7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1959727" y="2137324"/>
            <a:ext cx="2599962" cy="2599962"/>
          </a:xfrm>
          <a:prstGeom prst="ellipse">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4006504" y="1975262"/>
            <a:ext cx="887707" cy="887707"/>
          </a:xfrm>
          <a:prstGeom prst="ellipse">
            <a:avLst/>
          </a:prstGeom>
          <a:gradFill>
            <a:gsLst>
              <a:gs pos="0">
                <a:schemeClr val="accent1">
                  <a:lumMod val="60000"/>
                  <a:lumOff val="40000"/>
                </a:schemeClr>
              </a:gs>
              <a:gs pos="75000">
                <a:schemeClr val="accent1"/>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2791860" y="2969457"/>
            <a:ext cx="935696" cy="935696"/>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个人收获</a:t>
            </a:r>
            <a:endParaRPr kumimoji="1" lang="zh-CN" altLang="en-US"/>
          </a:p>
        </p:txBody>
      </p:sp>
      <p:sp>
        <p:nvSpPr>
          <p:cNvPr id="25"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 y="0"/>
            <a:ext cx="8370277" cy="6858000"/>
          </a:xfrm>
          <a:prstGeom prst="rect">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193080" y="219389"/>
            <a:ext cx="11805840" cy="6437215"/>
          </a:xfrm>
          <a:custGeom>
            <a:avLst/>
            <a:gdLst>
              <a:gd name="connsiteX0" fmla="*/ 0 w 8631945"/>
              <a:gd name="connsiteY0" fmla="*/ 0 h 6263640"/>
              <a:gd name="connsiteX1" fmla="*/ 8631945 w 8631945"/>
              <a:gd name="connsiteY1" fmla="*/ 0 h 6263640"/>
              <a:gd name="connsiteX2" fmla="*/ 8631945 w 8631945"/>
              <a:gd name="connsiteY2" fmla="*/ 6263640 h 6263640"/>
              <a:gd name="connsiteX3" fmla="*/ 0 w 8631945"/>
              <a:gd name="connsiteY3" fmla="*/ 6263640 h 6263640"/>
            </a:gdLst>
            <a:ahLst/>
            <a:cxnLst/>
            <a:rect l="l" t="t" r="r" b="b"/>
            <a:pathLst>
              <a:path w="8631945" h="6263640">
                <a:moveTo>
                  <a:pt x="0" y="0"/>
                </a:moveTo>
                <a:lnTo>
                  <a:pt x="8631945" y="0"/>
                </a:lnTo>
                <a:lnTo>
                  <a:pt x="8631945" y="6263640"/>
                </a:lnTo>
                <a:lnTo>
                  <a:pt x="0" y="6263640"/>
                </a:lnTo>
                <a:close/>
              </a:path>
            </a:pathLst>
          </a:custGeom>
          <a:solidFill>
            <a:schemeClr val="bg1"/>
          </a:solidFill>
          <a:ln w="19050" cap="sq">
            <a:noFill/>
            <a:miter/>
          </a:ln>
          <a:effectLst>
            <a:outerShdw blurRad="50800" dist="38100" dir="2700000" algn="tl" rotWithShape="0">
              <a:schemeClr val="accent1">
                <a:lumMod val="50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309344" y="480048"/>
            <a:ext cx="1354217" cy="6127122"/>
          </a:xfrm>
          <a:prstGeom prst="rect">
            <a:avLst/>
          </a:prstGeom>
          <a:noFill/>
          <a:ln>
            <a:noFill/>
          </a:ln>
        </p:spPr>
        <p:txBody>
          <a:bodyPr vert="eaVert" wrap="square" lIns="0" tIns="0" rIns="0" bIns="0" rtlCol="0" anchor="t"/>
          <a:lstStyle/>
          <a:p>
            <a:pPr algn="dist">
              <a:lnSpc>
                <a:spcPct val="130000"/>
              </a:lnSpc>
            </a:pPr>
            <a:r>
              <a:rPr kumimoji="1" lang="en-US" altLang="zh-CN" sz="8800">
                <a:ln w="12700">
                  <a:noFill/>
                </a:ln>
                <a:gradFill>
                  <a:gsLst>
                    <a:gs pos="0">
                      <a:srgbClr val="DED9F8">
                        <a:alpha val="75000"/>
                      </a:srgbClr>
                    </a:gs>
                    <a:gs pos="100000">
                      <a:srgbClr val="E1DDF9">
                        <a:alpha val="0"/>
                      </a:srgbClr>
                    </a:gs>
                  </a:gsLst>
                  <a:lin ang="5400000" scaled="0"/>
                </a:gradFill>
                <a:latin typeface="Source Han Sans" panose="020B0400000000000000" charset="-122"/>
                <a:ea typeface="Source Han Sans" panose="020B0400000000000000" charset="-122"/>
                <a:cs typeface="Source Han Sans" panose="020B0400000000000000" charset="-122"/>
              </a:rPr>
              <a:t>CONTENT</a:t>
            </a:r>
            <a:endParaRPr kumimoji="1" lang="zh-CN" altLang="en-US"/>
          </a:p>
        </p:txBody>
      </p:sp>
      <p:sp>
        <p:nvSpPr>
          <p:cNvPr id="8" name="标题 1"/>
          <p:cNvSpPr txBox="1"/>
          <p:nvPr/>
        </p:nvSpPr>
        <p:spPr>
          <a:xfrm>
            <a:off x="1237129" y="310445"/>
            <a:ext cx="2904565" cy="960035"/>
          </a:xfrm>
          <a:prstGeom prst="rect">
            <a:avLst/>
          </a:prstGeom>
          <a:noFill/>
          <a:ln>
            <a:noFill/>
          </a:ln>
        </p:spPr>
        <p:txBody>
          <a:bodyPr vert="horz" wrap="square" lIns="0" tIns="0" rIns="0" bIns="0" rtlCol="0" anchor="ctr"/>
          <a:lstStyle/>
          <a:p>
            <a:pPr algn="ctr">
              <a:lnSpc>
                <a:spcPct val="130000"/>
              </a:lnSpc>
            </a:pPr>
            <a:r>
              <a:rPr kumimoji="1" lang="en-US" altLang="zh-CN" sz="5400">
                <a:ln w="12700">
                  <a:noFill/>
                </a:ln>
                <a:solidFill>
                  <a:srgbClr val="595959">
                    <a:alpha val="100000"/>
                  </a:srgbClr>
                </a:solidFill>
                <a:latin typeface="Source Han Sans" panose="020B0400000000000000" charset="-122"/>
                <a:ea typeface="Source Han Sans" panose="020B0400000000000000" charset="-122"/>
                <a:cs typeface="Source Han Sans" panose="020B0400000000000000" charset="-122"/>
              </a:rPr>
              <a:t>目录</a:t>
            </a:r>
            <a:endParaRPr kumimoji="1" lang="zh-CN" altLang="en-US"/>
          </a:p>
        </p:txBody>
      </p:sp>
      <p:sp>
        <p:nvSpPr>
          <p:cNvPr id="9" name="标题 1"/>
          <p:cNvSpPr txBox="1"/>
          <p:nvPr/>
        </p:nvSpPr>
        <p:spPr>
          <a:xfrm>
            <a:off x="1779825" y="1815429"/>
            <a:ext cx="4195536" cy="960035"/>
          </a:xfrm>
          <a:prstGeom prst="roundRect">
            <a:avLst>
              <a:gd name="adj" fmla="val 13754"/>
            </a:avLst>
          </a:prstGeom>
          <a:gradFill>
            <a:gsLst>
              <a:gs pos="0">
                <a:schemeClr val="bg1"/>
              </a:gs>
              <a:gs pos="100000">
                <a:schemeClr val="accent1">
                  <a:lumMod val="20000"/>
                  <a:lumOff val="80000"/>
                </a:schemeClr>
              </a:gs>
            </a:gsLst>
            <a:lin ang="2700000" scaled="0"/>
          </a:gradFill>
          <a:ln w="3175" cap="sq">
            <a:solidFill>
              <a:schemeClr val="accent1">
                <a:lumMod val="20000"/>
                <a:lumOff val="80000"/>
              </a:schemeClr>
            </a:solidFill>
            <a:miter/>
          </a:ln>
          <a:effectLst>
            <a:outerShdw blurRad="76200" dist="38100" dir="2700000" algn="tl" rotWithShape="0">
              <a:schemeClr val="accent1">
                <a:lumMod val="50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2887577" y="1830839"/>
            <a:ext cx="3087783" cy="929214"/>
          </a:xfrm>
          <a:prstGeom prst="rect">
            <a:avLst/>
          </a:prstGeom>
          <a:noFill/>
          <a:ln>
            <a:noFill/>
          </a:ln>
        </p:spPr>
        <p:txBody>
          <a:bodyPr vert="horz" wrap="square" lIns="0" tIns="0" rIns="0" bIns="0" rtlCol="0" anchor="ctr"/>
          <a:lstStyle/>
          <a:p>
            <a:pPr algn="l">
              <a:lnSpc>
                <a:spcPct val="130000"/>
              </a:lnSpc>
            </a:pPr>
            <a:r>
              <a:rPr kumimoji="1" lang="en-US" altLang="zh-CN" sz="2500">
                <a:ln w="12700">
                  <a:noFill/>
                </a:ln>
                <a:gradFill>
                  <a:gsLst>
                    <a:gs pos="0">
                      <a:srgbClr val="5A43DB">
                        <a:alpha val="100000"/>
                      </a:srgbClr>
                    </a:gs>
                    <a:gs pos="100000">
                      <a:srgbClr val="3822B4">
                        <a:alpha val="100000"/>
                      </a:srgbClr>
                    </a:gs>
                  </a:gsLst>
                  <a:lin ang="5400000" scaled="0"/>
                </a:gradFill>
                <a:latin typeface="Source Han Sans" panose="020B0400000000000000" charset="-122"/>
                <a:ea typeface="Source Han Sans" panose="020B0400000000000000" charset="-122"/>
                <a:cs typeface="Source Han Sans" panose="020B0400000000000000" charset="-122"/>
              </a:rPr>
              <a:t>调研背景与意义</a:t>
            </a:r>
            <a:endParaRPr kumimoji="1" lang="zh-CN" altLang="en-US"/>
          </a:p>
        </p:txBody>
      </p:sp>
      <p:sp>
        <p:nvSpPr>
          <p:cNvPr id="11" name="标题 1"/>
          <p:cNvSpPr txBox="1"/>
          <p:nvPr/>
        </p:nvSpPr>
        <p:spPr>
          <a:xfrm>
            <a:off x="1847953" y="1815429"/>
            <a:ext cx="1020290" cy="960035"/>
          </a:xfrm>
          <a:prstGeom prst="rect">
            <a:avLst/>
          </a:prstGeom>
          <a:noFill/>
          <a:ln>
            <a:noFill/>
          </a:ln>
        </p:spPr>
        <p:txBody>
          <a:bodyPr vert="horz" wrap="square" lIns="0" tIns="0" rIns="0" bIns="0" rtlCol="0" anchor="ctr"/>
          <a:lstStyle/>
          <a:p>
            <a:pPr algn="ctr">
              <a:lnSpc>
                <a:spcPct val="130000"/>
              </a:lnSpc>
            </a:pPr>
            <a:r>
              <a:rPr kumimoji="1" lang="en-US" altLang="zh-CN" sz="2800">
                <a:ln w="12700">
                  <a:noFill/>
                </a:ln>
                <a:gradFill>
                  <a:gsLst>
                    <a:gs pos="0">
                      <a:srgbClr val="5A43DB">
                        <a:alpha val="100000"/>
                      </a:srgbClr>
                    </a:gs>
                    <a:gs pos="100000">
                      <a:srgbClr val="3822B4">
                        <a:alpha val="100000"/>
                      </a:srgbClr>
                    </a:gs>
                  </a:gsLst>
                  <a:lin ang="5400000" scaled="0"/>
                </a:gradFill>
                <a:latin typeface="Source Han Sans" panose="020B0400000000000000" charset="-122"/>
                <a:ea typeface="Source Han Sans" panose="020B0400000000000000" charset="-122"/>
                <a:cs typeface="Source Han Sans" panose="020B0400000000000000" charset="-122"/>
              </a:rPr>
              <a:t>01</a:t>
            </a:r>
            <a:endParaRPr kumimoji="1" lang="zh-CN" altLang="en-US"/>
          </a:p>
        </p:txBody>
      </p:sp>
      <p:sp>
        <p:nvSpPr>
          <p:cNvPr id="12" name="标题 1"/>
          <p:cNvSpPr txBox="1"/>
          <p:nvPr/>
        </p:nvSpPr>
        <p:spPr>
          <a:xfrm>
            <a:off x="1779825" y="3423798"/>
            <a:ext cx="4195536" cy="960035"/>
          </a:xfrm>
          <a:prstGeom prst="roundRect">
            <a:avLst>
              <a:gd name="adj" fmla="val 13754"/>
            </a:avLst>
          </a:prstGeom>
          <a:gradFill>
            <a:gsLst>
              <a:gs pos="0">
                <a:schemeClr val="bg1"/>
              </a:gs>
              <a:gs pos="100000">
                <a:schemeClr val="accent1">
                  <a:lumMod val="20000"/>
                  <a:lumOff val="80000"/>
                </a:schemeClr>
              </a:gs>
            </a:gsLst>
            <a:lin ang="2700000" scaled="0"/>
          </a:gradFill>
          <a:ln w="3175" cap="sq">
            <a:solidFill>
              <a:schemeClr val="accent1">
                <a:lumMod val="20000"/>
                <a:lumOff val="80000"/>
              </a:schemeClr>
            </a:solidFill>
            <a:miter/>
          </a:ln>
          <a:effectLst>
            <a:outerShdw blurRad="76200" dist="38100" dir="2700000" algn="tl" rotWithShape="0">
              <a:schemeClr val="accent1">
                <a:lumMod val="50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2887577" y="3439208"/>
            <a:ext cx="3087783" cy="929214"/>
          </a:xfrm>
          <a:prstGeom prst="rect">
            <a:avLst/>
          </a:prstGeom>
          <a:noFill/>
          <a:ln>
            <a:noFill/>
          </a:ln>
        </p:spPr>
        <p:txBody>
          <a:bodyPr vert="horz" wrap="square" lIns="0" tIns="0" rIns="0" bIns="0" rtlCol="0" anchor="ctr"/>
          <a:lstStyle/>
          <a:p>
            <a:pPr algn="l">
              <a:lnSpc>
                <a:spcPct val="130000"/>
              </a:lnSpc>
            </a:pPr>
            <a:r>
              <a:rPr kumimoji="1" lang="en-US" altLang="zh-CN" sz="2500">
                <a:ln w="12700">
                  <a:noFill/>
                </a:ln>
                <a:gradFill>
                  <a:gsLst>
                    <a:gs pos="0">
                      <a:srgbClr val="5A43DB">
                        <a:alpha val="100000"/>
                      </a:srgbClr>
                    </a:gs>
                    <a:gs pos="100000">
                      <a:srgbClr val="3822B4">
                        <a:alpha val="100000"/>
                      </a:srgbClr>
                    </a:gs>
                  </a:gsLst>
                  <a:lin ang="5400000" scaled="0"/>
                </a:gradFill>
                <a:latin typeface="Source Han Sans" panose="020B0400000000000000" charset="-122"/>
                <a:ea typeface="Source Han Sans" panose="020B0400000000000000" charset="-122"/>
                <a:cs typeface="Source Han Sans" panose="020B0400000000000000" charset="-122"/>
              </a:rPr>
              <a:t>调研发现与问题分析</a:t>
            </a:r>
            <a:endParaRPr kumimoji="1" lang="zh-CN" altLang="en-US"/>
          </a:p>
        </p:txBody>
      </p:sp>
      <p:sp>
        <p:nvSpPr>
          <p:cNvPr id="14" name="标题 1"/>
          <p:cNvSpPr txBox="1"/>
          <p:nvPr/>
        </p:nvSpPr>
        <p:spPr>
          <a:xfrm>
            <a:off x="1847953" y="3423798"/>
            <a:ext cx="1020290" cy="960035"/>
          </a:xfrm>
          <a:prstGeom prst="rect">
            <a:avLst/>
          </a:prstGeom>
          <a:noFill/>
          <a:ln>
            <a:noFill/>
          </a:ln>
        </p:spPr>
        <p:txBody>
          <a:bodyPr vert="horz" wrap="square" lIns="0" tIns="0" rIns="0" bIns="0" rtlCol="0" anchor="ctr"/>
          <a:lstStyle/>
          <a:p>
            <a:pPr algn="ctr">
              <a:lnSpc>
                <a:spcPct val="130000"/>
              </a:lnSpc>
            </a:pPr>
            <a:r>
              <a:rPr kumimoji="1" lang="en-US" altLang="zh-CN" sz="2800">
                <a:ln w="12700">
                  <a:noFill/>
                </a:ln>
                <a:gradFill>
                  <a:gsLst>
                    <a:gs pos="0">
                      <a:srgbClr val="5A43DB">
                        <a:alpha val="100000"/>
                      </a:srgbClr>
                    </a:gs>
                    <a:gs pos="100000">
                      <a:srgbClr val="3822B4">
                        <a:alpha val="100000"/>
                      </a:srgbClr>
                    </a:gs>
                  </a:gsLst>
                  <a:lin ang="5400000" scaled="0"/>
                </a:gradFill>
                <a:latin typeface="Source Han Sans" panose="020B0400000000000000" charset="-122"/>
                <a:ea typeface="Source Han Sans" panose="020B0400000000000000" charset="-122"/>
                <a:cs typeface="Source Han Sans" panose="020B0400000000000000" charset="-122"/>
              </a:rPr>
              <a:t>03</a:t>
            </a:r>
            <a:endParaRPr kumimoji="1" lang="zh-CN" altLang="en-US"/>
          </a:p>
        </p:txBody>
      </p:sp>
      <p:sp>
        <p:nvSpPr>
          <p:cNvPr id="15" name="标题 1"/>
          <p:cNvSpPr txBox="1"/>
          <p:nvPr/>
        </p:nvSpPr>
        <p:spPr>
          <a:xfrm>
            <a:off x="1779825" y="5032167"/>
            <a:ext cx="4195536" cy="960035"/>
          </a:xfrm>
          <a:prstGeom prst="roundRect">
            <a:avLst>
              <a:gd name="adj" fmla="val 13754"/>
            </a:avLst>
          </a:prstGeom>
          <a:gradFill>
            <a:gsLst>
              <a:gs pos="0">
                <a:schemeClr val="bg1"/>
              </a:gs>
              <a:gs pos="100000">
                <a:schemeClr val="accent1">
                  <a:lumMod val="20000"/>
                  <a:lumOff val="80000"/>
                </a:schemeClr>
              </a:gs>
            </a:gsLst>
            <a:lin ang="2700000" scaled="0"/>
          </a:gradFill>
          <a:ln w="3175" cap="sq">
            <a:solidFill>
              <a:schemeClr val="accent1">
                <a:lumMod val="20000"/>
                <a:lumOff val="80000"/>
              </a:schemeClr>
            </a:solidFill>
            <a:miter/>
          </a:ln>
          <a:effectLst>
            <a:outerShdw blurRad="76200" dist="38100" dir="2700000" algn="tl" rotWithShape="0">
              <a:schemeClr val="accent1">
                <a:lumMod val="50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2887577" y="5047577"/>
            <a:ext cx="3087783" cy="929214"/>
          </a:xfrm>
          <a:prstGeom prst="rect">
            <a:avLst/>
          </a:prstGeom>
          <a:noFill/>
          <a:ln>
            <a:noFill/>
          </a:ln>
        </p:spPr>
        <p:txBody>
          <a:bodyPr vert="horz" wrap="square" lIns="0" tIns="0" rIns="0" bIns="0" rtlCol="0" anchor="ctr"/>
          <a:lstStyle/>
          <a:p>
            <a:pPr algn="l">
              <a:lnSpc>
                <a:spcPct val="130000"/>
              </a:lnSpc>
            </a:pPr>
            <a:r>
              <a:rPr kumimoji="1" lang="en-US" altLang="zh-CN" sz="2500">
                <a:ln w="12700">
                  <a:noFill/>
                </a:ln>
                <a:gradFill>
                  <a:gsLst>
                    <a:gs pos="0">
                      <a:srgbClr val="5A43DB">
                        <a:alpha val="100000"/>
                      </a:srgbClr>
                    </a:gs>
                    <a:gs pos="100000">
                      <a:srgbClr val="3822B4">
                        <a:alpha val="100000"/>
                      </a:srgbClr>
                    </a:gs>
                  </a:gsLst>
                  <a:lin ang="5400000" scaled="0"/>
                </a:gradFill>
                <a:latin typeface="Source Han Sans" panose="020B0400000000000000" charset="-122"/>
                <a:ea typeface="Source Han Sans" panose="020B0400000000000000" charset="-122"/>
                <a:cs typeface="Source Han Sans" panose="020B0400000000000000" charset="-122"/>
              </a:rPr>
              <a:t>实践总结与个人收获</a:t>
            </a:r>
            <a:endParaRPr kumimoji="1" lang="zh-CN" altLang="en-US"/>
          </a:p>
        </p:txBody>
      </p:sp>
      <p:sp>
        <p:nvSpPr>
          <p:cNvPr id="17" name="标题 1"/>
          <p:cNvSpPr txBox="1"/>
          <p:nvPr/>
        </p:nvSpPr>
        <p:spPr>
          <a:xfrm>
            <a:off x="1847953" y="5032167"/>
            <a:ext cx="1020290" cy="960035"/>
          </a:xfrm>
          <a:prstGeom prst="rect">
            <a:avLst/>
          </a:prstGeom>
          <a:noFill/>
          <a:ln>
            <a:noFill/>
          </a:ln>
        </p:spPr>
        <p:txBody>
          <a:bodyPr vert="horz" wrap="square" lIns="0" tIns="0" rIns="0" bIns="0" rtlCol="0" anchor="ctr"/>
          <a:lstStyle/>
          <a:p>
            <a:pPr algn="ctr">
              <a:lnSpc>
                <a:spcPct val="130000"/>
              </a:lnSpc>
            </a:pPr>
            <a:r>
              <a:rPr kumimoji="1" lang="en-US" altLang="zh-CN" sz="2800">
                <a:ln w="12700">
                  <a:noFill/>
                </a:ln>
                <a:gradFill>
                  <a:gsLst>
                    <a:gs pos="0">
                      <a:srgbClr val="5A43DB">
                        <a:alpha val="100000"/>
                      </a:srgbClr>
                    </a:gs>
                    <a:gs pos="100000">
                      <a:srgbClr val="3822B4">
                        <a:alpha val="100000"/>
                      </a:srgbClr>
                    </a:gs>
                  </a:gsLst>
                  <a:lin ang="5400000" scaled="0"/>
                </a:gradFill>
                <a:latin typeface="Source Han Sans" panose="020B0400000000000000" charset="-122"/>
                <a:ea typeface="Source Han Sans" panose="020B0400000000000000" charset="-122"/>
                <a:cs typeface="Source Han Sans" panose="020B0400000000000000" charset="-122"/>
              </a:rPr>
              <a:t>05</a:t>
            </a:r>
            <a:endParaRPr kumimoji="1" lang="zh-CN" altLang="en-US"/>
          </a:p>
        </p:txBody>
      </p:sp>
      <p:sp>
        <p:nvSpPr>
          <p:cNvPr id="18" name="标题 1"/>
          <p:cNvSpPr txBox="1"/>
          <p:nvPr/>
        </p:nvSpPr>
        <p:spPr>
          <a:xfrm>
            <a:off x="7097083" y="1815429"/>
            <a:ext cx="4195536" cy="960035"/>
          </a:xfrm>
          <a:prstGeom prst="roundRect">
            <a:avLst>
              <a:gd name="adj" fmla="val 13754"/>
            </a:avLst>
          </a:prstGeom>
          <a:gradFill>
            <a:gsLst>
              <a:gs pos="0">
                <a:schemeClr val="bg1"/>
              </a:gs>
              <a:gs pos="100000">
                <a:schemeClr val="accent1">
                  <a:lumMod val="20000"/>
                  <a:lumOff val="80000"/>
                </a:schemeClr>
              </a:gs>
            </a:gsLst>
            <a:lin ang="2700000" scaled="0"/>
          </a:gradFill>
          <a:ln w="3175" cap="sq">
            <a:solidFill>
              <a:schemeClr val="accent1">
                <a:lumMod val="20000"/>
                <a:lumOff val="80000"/>
              </a:schemeClr>
            </a:solidFill>
            <a:miter/>
          </a:ln>
          <a:effectLst>
            <a:outerShdw blurRad="76200" dist="38100" dir="2700000" algn="tl" rotWithShape="0">
              <a:schemeClr val="accent1">
                <a:lumMod val="50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8204835" y="1830839"/>
            <a:ext cx="3087783" cy="929214"/>
          </a:xfrm>
          <a:prstGeom prst="rect">
            <a:avLst/>
          </a:prstGeom>
          <a:noFill/>
          <a:ln>
            <a:noFill/>
          </a:ln>
        </p:spPr>
        <p:txBody>
          <a:bodyPr vert="horz" wrap="square" lIns="0" tIns="0" rIns="0" bIns="0" rtlCol="0" anchor="ctr"/>
          <a:lstStyle/>
          <a:p>
            <a:pPr algn="l">
              <a:lnSpc>
                <a:spcPct val="130000"/>
              </a:lnSpc>
            </a:pPr>
            <a:r>
              <a:rPr kumimoji="1" lang="en-US" altLang="zh-CN" sz="2500">
                <a:ln w="12700">
                  <a:noFill/>
                </a:ln>
                <a:gradFill>
                  <a:gsLst>
                    <a:gs pos="0">
                      <a:srgbClr val="5A43DB">
                        <a:alpha val="100000"/>
                      </a:srgbClr>
                    </a:gs>
                    <a:gs pos="100000">
                      <a:srgbClr val="3822B4">
                        <a:alpha val="100000"/>
                      </a:srgbClr>
                    </a:gs>
                  </a:gsLst>
                  <a:lin ang="5400000" scaled="0"/>
                </a:gradFill>
                <a:latin typeface="Source Han Sans" panose="020B0400000000000000" charset="-122"/>
                <a:ea typeface="Source Han Sans" panose="020B0400000000000000" charset="-122"/>
                <a:cs typeface="Source Han Sans" panose="020B0400000000000000" charset="-122"/>
              </a:rPr>
              <a:t>调研方法与对象</a:t>
            </a:r>
            <a:endParaRPr kumimoji="1" lang="zh-CN" altLang="en-US"/>
          </a:p>
        </p:txBody>
      </p:sp>
      <p:sp>
        <p:nvSpPr>
          <p:cNvPr id="20" name="标题 1"/>
          <p:cNvSpPr txBox="1"/>
          <p:nvPr/>
        </p:nvSpPr>
        <p:spPr>
          <a:xfrm>
            <a:off x="7165211" y="1815429"/>
            <a:ext cx="1020290" cy="960035"/>
          </a:xfrm>
          <a:prstGeom prst="rect">
            <a:avLst/>
          </a:prstGeom>
          <a:noFill/>
          <a:ln>
            <a:noFill/>
          </a:ln>
        </p:spPr>
        <p:txBody>
          <a:bodyPr vert="horz" wrap="square" lIns="0" tIns="0" rIns="0" bIns="0" rtlCol="0" anchor="ctr"/>
          <a:lstStyle/>
          <a:p>
            <a:pPr algn="ctr">
              <a:lnSpc>
                <a:spcPct val="130000"/>
              </a:lnSpc>
            </a:pPr>
            <a:r>
              <a:rPr kumimoji="1" lang="en-US" altLang="zh-CN" sz="2800">
                <a:ln w="12700">
                  <a:noFill/>
                </a:ln>
                <a:gradFill>
                  <a:gsLst>
                    <a:gs pos="0">
                      <a:srgbClr val="5A43DB">
                        <a:alpha val="100000"/>
                      </a:srgbClr>
                    </a:gs>
                    <a:gs pos="100000">
                      <a:srgbClr val="3822B4">
                        <a:alpha val="100000"/>
                      </a:srgbClr>
                    </a:gs>
                  </a:gsLst>
                  <a:lin ang="5400000" scaled="0"/>
                </a:gradFill>
                <a:latin typeface="Source Han Sans" panose="020B0400000000000000" charset="-122"/>
                <a:ea typeface="Source Han Sans" panose="020B0400000000000000" charset="-122"/>
                <a:cs typeface="Source Han Sans" panose="020B0400000000000000" charset="-122"/>
              </a:rPr>
              <a:t>02</a:t>
            </a:r>
            <a:endParaRPr kumimoji="1" lang="zh-CN" altLang="en-US"/>
          </a:p>
        </p:txBody>
      </p:sp>
      <p:sp>
        <p:nvSpPr>
          <p:cNvPr id="21" name="标题 1"/>
          <p:cNvSpPr txBox="1"/>
          <p:nvPr/>
        </p:nvSpPr>
        <p:spPr>
          <a:xfrm>
            <a:off x="7097083" y="3423798"/>
            <a:ext cx="4195536" cy="960035"/>
          </a:xfrm>
          <a:prstGeom prst="roundRect">
            <a:avLst>
              <a:gd name="adj" fmla="val 13754"/>
            </a:avLst>
          </a:prstGeom>
          <a:gradFill>
            <a:gsLst>
              <a:gs pos="0">
                <a:schemeClr val="bg1"/>
              </a:gs>
              <a:gs pos="100000">
                <a:schemeClr val="accent1">
                  <a:lumMod val="20000"/>
                  <a:lumOff val="80000"/>
                </a:schemeClr>
              </a:gs>
            </a:gsLst>
            <a:lin ang="2700000" scaled="0"/>
          </a:gradFill>
          <a:ln w="3175" cap="sq">
            <a:solidFill>
              <a:schemeClr val="accent1">
                <a:lumMod val="20000"/>
                <a:lumOff val="80000"/>
              </a:schemeClr>
            </a:solidFill>
            <a:miter/>
          </a:ln>
          <a:effectLst>
            <a:outerShdw blurRad="76200" dist="38100" dir="2700000" algn="tl" rotWithShape="0">
              <a:schemeClr val="accent1">
                <a:lumMod val="50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8204835" y="3439160"/>
            <a:ext cx="2892425" cy="929005"/>
          </a:xfrm>
          <a:prstGeom prst="rect">
            <a:avLst/>
          </a:prstGeom>
          <a:noFill/>
          <a:ln>
            <a:noFill/>
          </a:ln>
        </p:spPr>
        <p:txBody>
          <a:bodyPr vert="horz" wrap="square" lIns="0" tIns="0" rIns="0" bIns="0" rtlCol="0" anchor="ctr"/>
          <a:lstStyle/>
          <a:p>
            <a:pPr algn="l">
              <a:lnSpc>
                <a:spcPct val="130000"/>
              </a:lnSpc>
            </a:pPr>
            <a:r>
              <a:rPr kumimoji="1" lang="en-US" altLang="zh-CN" sz="2500">
                <a:ln w="12700">
                  <a:noFill/>
                </a:ln>
                <a:gradFill>
                  <a:gsLst>
                    <a:gs pos="0">
                      <a:srgbClr val="5A43DB">
                        <a:alpha val="100000"/>
                      </a:srgbClr>
                    </a:gs>
                    <a:gs pos="100000">
                      <a:srgbClr val="3822B4">
                        <a:alpha val="100000"/>
                      </a:srgbClr>
                    </a:gs>
                  </a:gsLst>
                  <a:lin ang="5400000" scaled="0"/>
                </a:gradFill>
                <a:latin typeface="Source Han Sans" panose="020B0400000000000000" charset="-122"/>
                <a:ea typeface="Source Han Sans" panose="020B0400000000000000" charset="-122"/>
                <a:cs typeface="Source Han Sans" panose="020B0400000000000000" charset="-122"/>
              </a:rPr>
              <a:t>促进民营经济健康发展的建议</a:t>
            </a:r>
            <a:endParaRPr kumimoji="1" lang="zh-CN" altLang="en-US"/>
          </a:p>
        </p:txBody>
      </p:sp>
      <p:sp>
        <p:nvSpPr>
          <p:cNvPr id="23" name="标题 1"/>
          <p:cNvSpPr txBox="1"/>
          <p:nvPr/>
        </p:nvSpPr>
        <p:spPr>
          <a:xfrm>
            <a:off x="7165211" y="3423798"/>
            <a:ext cx="1020290" cy="960035"/>
          </a:xfrm>
          <a:prstGeom prst="rect">
            <a:avLst/>
          </a:prstGeom>
          <a:noFill/>
          <a:ln>
            <a:noFill/>
          </a:ln>
        </p:spPr>
        <p:txBody>
          <a:bodyPr vert="horz" wrap="square" lIns="0" tIns="0" rIns="0" bIns="0" rtlCol="0" anchor="ctr"/>
          <a:lstStyle/>
          <a:p>
            <a:pPr algn="ctr">
              <a:lnSpc>
                <a:spcPct val="130000"/>
              </a:lnSpc>
            </a:pPr>
            <a:r>
              <a:rPr kumimoji="1" lang="en-US" altLang="zh-CN" sz="2800">
                <a:ln w="12700">
                  <a:noFill/>
                </a:ln>
                <a:gradFill>
                  <a:gsLst>
                    <a:gs pos="0">
                      <a:srgbClr val="5A43DB">
                        <a:alpha val="100000"/>
                      </a:srgbClr>
                    </a:gs>
                    <a:gs pos="100000">
                      <a:srgbClr val="3822B4">
                        <a:alpha val="100000"/>
                      </a:srgbClr>
                    </a:gs>
                  </a:gsLst>
                  <a:lin ang="5400000" scaled="0"/>
                </a:gradFill>
                <a:latin typeface="Source Han Sans" panose="020B0400000000000000" charset="-122"/>
                <a:ea typeface="Source Han Sans" panose="020B0400000000000000" charset="-122"/>
                <a:cs typeface="Source Han Sans" panose="020B0400000000000000" charset="-122"/>
              </a:rPr>
              <a:t>04</a:t>
            </a:r>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85236" y="1383398"/>
            <a:ext cx="7981091" cy="457895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093123" y="2572004"/>
            <a:ext cx="5466173" cy="1633728"/>
          </a:xfrm>
          <a:prstGeom prst="rect">
            <a:avLst/>
          </a:prstGeom>
          <a:noFill/>
          <a:ln cap="sq">
            <a:noFill/>
          </a:ln>
        </p:spPr>
        <p:txBody>
          <a:bodyPr vert="horz" wrap="square" lIns="0" tIns="0" rIns="0" bIns="0" rtlCol="0" anchor="ctr"/>
          <a:lstStyle/>
          <a:p>
            <a:pPr algn="l">
              <a:lnSpc>
                <a:spcPct val="130000"/>
              </a:lnSpc>
            </a:pPr>
            <a:r>
              <a:rPr kumimoji="1" lang="en-US" altLang="zh-CN" sz="44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谢谢大家</a:t>
            </a:r>
            <a:r>
              <a:rPr kumimoji="1" lang="zh-CN" altLang="en-US" sz="44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rPr>
              <a:t>！</a:t>
            </a:r>
            <a:endParaRPr kumimoji="1" lang="zh-CN" altLang="en-US" sz="4400">
              <a:ln w="12700">
                <a:noFill/>
              </a:ln>
              <a:solidFill>
                <a:srgbClr val="000000">
                  <a:alpha val="100000"/>
                </a:srgbClr>
              </a:solidFill>
              <a:latin typeface="Source Han Sans CN Bold" panose="020B0800000000000000" charset="-122"/>
              <a:ea typeface="Source Han Sans CN Bold" panose="020B0800000000000000" charset="-122"/>
              <a:cs typeface="Source Han Sans CN Bold" panose="020B0800000000000000" charset="-122"/>
            </a:endParaRPr>
          </a:p>
        </p:txBody>
      </p:sp>
      <p:sp>
        <p:nvSpPr>
          <p:cNvPr id="6" name="标题 1"/>
          <p:cNvSpPr txBox="1"/>
          <p:nvPr/>
        </p:nvSpPr>
        <p:spPr>
          <a:xfrm>
            <a:off x="6908614" y="1218303"/>
            <a:ext cx="4682882" cy="4682883"/>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1">
            <a:alphaModFix amt="100000"/>
          </a:blip>
          <a:srcRect l="14569" t="2628" r="11244" b="2772"/>
          <a:stretch>
            <a:fillRect/>
          </a:stretch>
        </p:blipFill>
        <p:spPr>
          <a:xfrm>
            <a:off x="6946778" y="427098"/>
            <a:ext cx="4847734" cy="6351798"/>
          </a:xfrm>
          <a:custGeom>
            <a:avLst/>
            <a:gdLst>
              <a:gd name="connsiteX0" fmla="*/ 0 w 4135394"/>
              <a:gd name="connsiteY0" fmla="*/ 0 h 5418445"/>
              <a:gd name="connsiteX1" fmla="*/ 4135394 w 4135394"/>
              <a:gd name="connsiteY1" fmla="*/ 0 h 5418445"/>
              <a:gd name="connsiteX2" fmla="*/ 4135394 w 4135394"/>
              <a:gd name="connsiteY2" fmla="*/ 5418445 h 5418445"/>
              <a:gd name="connsiteX3" fmla="*/ 0 w 4135394"/>
              <a:gd name="connsiteY3" fmla="*/ 5418445 h 5418445"/>
            </a:gdLst>
            <a:ahLst/>
            <a:cxnLst/>
            <a:rect l="l" t="t" r="r" b="b"/>
            <a:pathLst>
              <a:path w="4135394" h="5418445">
                <a:moveTo>
                  <a:pt x="0" y="0"/>
                </a:moveTo>
                <a:lnTo>
                  <a:pt x="4135394" y="0"/>
                </a:lnTo>
                <a:lnTo>
                  <a:pt x="4135394" y="5418445"/>
                </a:lnTo>
                <a:lnTo>
                  <a:pt x="0" y="5418445"/>
                </a:lnTo>
                <a:close/>
              </a:path>
            </a:pathLst>
          </a:custGeom>
          <a:noFill/>
          <a:ln>
            <a:noFill/>
          </a:ln>
        </p:spPr>
      </p:pic>
      <p:sp>
        <p:nvSpPr>
          <p:cNvPr id="8" name="标题 1"/>
          <p:cNvSpPr txBox="1"/>
          <p:nvPr/>
        </p:nvSpPr>
        <p:spPr>
          <a:xfrm>
            <a:off x="685237" y="895642"/>
            <a:ext cx="2265277" cy="487756"/>
          </a:xfrm>
          <a:prstGeom prst="round1Rect">
            <a:avLst>
              <a:gd name="adj" fmla="val 23920"/>
            </a:avLst>
          </a:prstGeom>
          <a:solidFill>
            <a:schemeClr val="accent1">
              <a:lumMod val="75000"/>
            </a:schemeClr>
          </a:solidFill>
          <a:ln w="12700" cap="sq">
            <a:noFill/>
            <a:miter/>
          </a:ln>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991359" y="1036885"/>
            <a:ext cx="1653032" cy="20527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a:off x="1112442" y="4331207"/>
            <a:ext cx="5476350" cy="315451"/>
          </a:xfrm>
          <a:prstGeom prst="rect">
            <a:avLst/>
          </a:prstGeom>
          <a:noFill/>
          <a:ln>
            <a:noFill/>
          </a:ln>
        </p:spPr>
        <p:txBody>
          <a:bodyPr vert="horz" wrap="square" lIns="0" tIns="0" rIns="0" bIns="0" rtlCol="0" anchor="ctr"/>
          <a:lstStyle/>
          <a:p>
            <a:pPr algn="l">
              <a:lnSpc>
                <a:spcPct val="100000"/>
              </a:lnSpc>
            </a:pPr>
            <a:r>
              <a:rPr kumimoji="1" lang="en-US" altLang="zh-CN" sz="1400">
                <a:ln w="12700">
                  <a:noFill/>
                </a:ln>
                <a:solidFill>
                  <a:srgbClr val="808080">
                    <a:alpha val="50000"/>
                  </a:srgbClr>
                </a:solidFill>
                <a:latin typeface="Source Han Sans" panose="020B0400000000000000" charset="-122"/>
                <a:ea typeface="Source Han Sans" panose="020B0400000000000000" charset="-122"/>
                <a:cs typeface="Source Han Sans" panose="020B0400000000000000" charset="-122"/>
              </a:rPr>
              <a:t>PowerPoint design   ----------------------------------------------------------</a:t>
            </a:r>
            <a:endParaRPr kumimoji="1" lang="zh-CN" altLang="en-US"/>
          </a:p>
        </p:txBody>
      </p:sp>
      <p:sp>
        <p:nvSpPr>
          <p:cNvPr id="11" name="标题 1"/>
          <p:cNvSpPr txBox="1"/>
          <p:nvPr>
            <p:custDataLst>
              <p:tags r:id="rId2"/>
            </p:custDataLst>
          </p:nvPr>
        </p:nvSpPr>
        <p:spPr>
          <a:xfrm>
            <a:off x="1137158" y="4827741"/>
            <a:ext cx="2417409" cy="523220"/>
          </a:xfrm>
          <a:prstGeom prst="rect">
            <a:avLst/>
          </a:prstGeom>
          <a:solidFill>
            <a:schemeClr val="bg1"/>
          </a:solidFill>
          <a:ln w="15875" cap="sq">
            <a:solidFill>
              <a:schemeClr val="accent1">
                <a:alpha val="23000"/>
              </a:schemeClr>
            </a:solidFill>
            <a:miter/>
          </a:ln>
          <a:effectLst>
            <a:outerShdw blurRad="317500" dist="127000" dir="5400000" sx="94000" sy="94000" algn="ctr" rotWithShape="0">
              <a:schemeClr val="accent1">
                <a:alpha val="1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custDataLst>
              <p:tags r:id="rId3"/>
            </p:custDataLst>
          </p:nvPr>
        </p:nvSpPr>
        <p:spPr>
          <a:xfrm>
            <a:off x="1137158" y="4827741"/>
            <a:ext cx="671595" cy="523220"/>
          </a:xfrm>
          <a:prstGeom prst="rect">
            <a:avLst/>
          </a:prstGeom>
          <a:solidFill>
            <a:schemeClr val="accent1"/>
          </a:solidFill>
          <a:ln w="15875"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custDataLst>
              <p:tags r:id="rId4"/>
            </p:custDataLst>
          </p:nvPr>
        </p:nvSpPr>
        <p:spPr>
          <a:xfrm>
            <a:off x="1344199" y="4949877"/>
            <a:ext cx="257512" cy="278948"/>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custDataLst>
              <p:tags r:id="rId5"/>
            </p:custDataLst>
          </p:nvPr>
        </p:nvSpPr>
        <p:spPr>
          <a:xfrm>
            <a:off x="3911913" y="4827741"/>
            <a:ext cx="2287328" cy="523220"/>
          </a:xfrm>
          <a:prstGeom prst="rect">
            <a:avLst/>
          </a:prstGeom>
          <a:solidFill>
            <a:schemeClr val="bg1"/>
          </a:solidFill>
          <a:ln w="15875" cap="sq">
            <a:solidFill>
              <a:schemeClr val="accent1">
                <a:alpha val="23000"/>
              </a:schemeClr>
            </a:solidFill>
            <a:miter/>
          </a:ln>
          <a:effectLst>
            <a:outerShdw blurRad="317500" dist="127000" dir="5400000" sx="94000" sy="94000" algn="ctr" rotWithShape="0">
              <a:schemeClr val="accent2">
                <a:alpha val="1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custDataLst>
              <p:tags r:id="rId6"/>
            </p:custDataLst>
          </p:nvPr>
        </p:nvSpPr>
        <p:spPr>
          <a:xfrm>
            <a:off x="3911913" y="4827741"/>
            <a:ext cx="671595" cy="523220"/>
          </a:xfrm>
          <a:prstGeom prst="rect">
            <a:avLst/>
          </a:prstGeom>
          <a:solidFill>
            <a:schemeClr val="accent2"/>
          </a:solidFill>
          <a:ln w="15875"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custDataLst>
              <p:tags r:id="rId7"/>
            </p:custDataLst>
          </p:nvPr>
        </p:nvSpPr>
        <p:spPr>
          <a:xfrm>
            <a:off x="4105028" y="4968250"/>
            <a:ext cx="261820" cy="242202"/>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custDataLst>
              <p:tags r:id="rId8"/>
            </p:custDataLst>
          </p:nvPr>
        </p:nvSpPr>
        <p:spPr>
          <a:xfrm>
            <a:off x="1998121" y="4979194"/>
            <a:ext cx="1046774" cy="220314"/>
          </a:xfrm>
          <a:prstGeom prst="rect">
            <a:avLst/>
          </a:prstGeom>
          <a:noFill/>
          <a:ln cap="sq">
            <a:noFill/>
          </a:ln>
        </p:spPr>
        <p:txBody>
          <a:bodyPr vert="horz" wrap="square" lIns="0" tIns="0" rIns="0" bIns="0" rtlCol="0" anchor="ctr"/>
          <a:lstStyle/>
          <a:p>
            <a:pPr algn="l">
              <a:lnSpc>
                <a:spcPct val="110000"/>
              </a:lnSpc>
            </a:pPr>
            <a:r>
              <a:rPr kumimoji="1" lang="en-US" altLang="zh-CN" sz="16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主讲人：</a:t>
            </a:r>
            <a:endParaRPr kumimoji="1" lang="zh-CN" altLang="en-US"/>
          </a:p>
        </p:txBody>
      </p:sp>
      <p:sp>
        <p:nvSpPr>
          <p:cNvPr id="18" name="标题 1"/>
          <p:cNvSpPr txBox="1"/>
          <p:nvPr>
            <p:custDataLst>
              <p:tags r:id="rId9"/>
            </p:custDataLst>
          </p:nvPr>
        </p:nvSpPr>
        <p:spPr>
          <a:xfrm>
            <a:off x="5354221" y="4979195"/>
            <a:ext cx="759296" cy="220312"/>
          </a:xfrm>
          <a:prstGeom prst="rect">
            <a:avLst/>
          </a:prstGeom>
          <a:noFill/>
          <a:ln cap="sq">
            <a:noFill/>
          </a:ln>
        </p:spPr>
        <p:txBody>
          <a:bodyPr vert="horz" wrap="square" lIns="0" tIns="0" rIns="0" bIns="0" rtlCol="0" anchor="ctr"/>
          <a:lstStyle/>
          <a:p>
            <a:pPr algn="l">
              <a:lnSpc>
                <a:spcPct val="110000"/>
              </a:lnSpc>
            </a:pPr>
            <a:r>
              <a:rPr kumimoji="1" lang="en-US" altLang="zh-CN" sz="16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2025.6</a:t>
            </a:r>
            <a:endParaRPr kumimoji="1" lang="zh-CN" altLang="en-US"/>
          </a:p>
        </p:txBody>
      </p:sp>
      <p:sp>
        <p:nvSpPr>
          <p:cNvPr id="19" name="标题 1"/>
          <p:cNvSpPr txBox="1"/>
          <p:nvPr>
            <p:custDataLst>
              <p:tags r:id="rId10"/>
            </p:custDataLst>
          </p:nvPr>
        </p:nvSpPr>
        <p:spPr>
          <a:xfrm>
            <a:off x="2814393" y="4979194"/>
            <a:ext cx="665025" cy="220314"/>
          </a:xfrm>
          <a:prstGeom prst="rect">
            <a:avLst/>
          </a:prstGeom>
          <a:noFill/>
          <a:ln cap="sq">
            <a:noFill/>
          </a:ln>
        </p:spPr>
        <p:txBody>
          <a:bodyPr vert="horz" wrap="square" lIns="0" tIns="0" rIns="0" bIns="0" rtlCol="0" anchor="ctr"/>
          <a:lstStyle/>
          <a:p>
            <a:pPr algn="l">
              <a:lnSpc>
                <a:spcPct val="110000"/>
              </a:lnSpc>
            </a:pPr>
            <a:r>
              <a:rPr kumimoji="1" lang="zh-CN" altLang="en-US"/>
              <a:t>代翔</a:t>
            </a:r>
            <a:endParaRPr kumimoji="1" lang="zh-CN" altLang="en-US"/>
          </a:p>
        </p:txBody>
      </p:sp>
      <p:sp>
        <p:nvSpPr>
          <p:cNvPr id="20" name="标题 1"/>
          <p:cNvSpPr txBox="1"/>
          <p:nvPr>
            <p:custDataLst>
              <p:tags r:id="rId11"/>
            </p:custDataLst>
          </p:nvPr>
        </p:nvSpPr>
        <p:spPr>
          <a:xfrm>
            <a:off x="4745158" y="4979195"/>
            <a:ext cx="663659" cy="220312"/>
          </a:xfrm>
          <a:prstGeom prst="rect">
            <a:avLst/>
          </a:prstGeom>
          <a:noFill/>
          <a:ln cap="sq">
            <a:noFill/>
          </a:ln>
        </p:spPr>
        <p:txBody>
          <a:bodyPr vert="horz" wrap="square" lIns="0" tIns="0" rIns="0" bIns="0" rtlCol="0" anchor="ctr"/>
          <a:lstStyle/>
          <a:p>
            <a:pPr algn="l">
              <a:lnSpc>
                <a:spcPct val="110000"/>
              </a:lnSpc>
            </a:pPr>
            <a:r>
              <a:rPr kumimoji="1" lang="en-US" altLang="zh-CN" sz="16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时间：</a:t>
            </a:r>
            <a:endParaRPr kumimoji="1" lang="zh-CN" altLang="en-US"/>
          </a:p>
        </p:txBody>
      </p:sp>
      <p:sp>
        <p:nvSpPr>
          <p:cNvPr id="21" name="标题 1"/>
          <p:cNvSpPr txBox="1"/>
          <p:nvPr/>
        </p:nvSpPr>
        <p:spPr>
          <a:xfrm flipH="1">
            <a:off x="2777509" y="2050273"/>
            <a:ext cx="489947" cy="339755"/>
          </a:xfrm>
          <a:custGeom>
            <a:avLst/>
            <a:gdLst/>
            <a:ahLst/>
            <a:cxnLst/>
            <a:rect l="0" t="0" r="0" b="0"/>
            <a:pathLst>
              <a:path w="3149601" h="2184100">
                <a:moveTo>
                  <a:pt x="298450" y="9127"/>
                </a:moveTo>
                <a:cubicBezTo>
                  <a:pt x="186595" y="38582"/>
                  <a:pt x="73801" y="141337"/>
                  <a:pt x="28575" y="254982"/>
                </a:cubicBezTo>
                <a:cubicBezTo>
                  <a:pt x="259" y="326136"/>
                  <a:pt x="0" y="332625"/>
                  <a:pt x="0" y="972152"/>
                </a:cubicBezTo>
                <a:cubicBezTo>
                  <a:pt x="0" y="1367194"/>
                  <a:pt x="4769" y="1624616"/>
                  <a:pt x="12296" y="1635820"/>
                </a:cubicBezTo>
                <a:cubicBezTo>
                  <a:pt x="19059" y="1645886"/>
                  <a:pt x="27631" y="1666932"/>
                  <a:pt x="31346" y="1682589"/>
                </a:cubicBezTo>
                <a:cubicBezTo>
                  <a:pt x="40603" y="1721604"/>
                  <a:pt x="174109" y="1855200"/>
                  <a:pt x="228600" y="1879975"/>
                </a:cubicBezTo>
                <a:cubicBezTo>
                  <a:pt x="253047" y="1891091"/>
                  <a:pt x="298037" y="1911972"/>
                  <a:pt x="328576" y="1926378"/>
                </a:cubicBezTo>
                <a:cubicBezTo>
                  <a:pt x="383234" y="1952162"/>
                  <a:pt x="400153" y="1952572"/>
                  <a:pt x="1410502" y="1952572"/>
                </a:cubicBezTo>
                <a:cubicBezTo>
                  <a:pt x="2081069" y="1952572"/>
                  <a:pt x="2439622" y="1956975"/>
                  <a:pt x="2444750" y="1965272"/>
                </a:cubicBezTo>
                <a:cubicBezTo>
                  <a:pt x="2449067" y="1972257"/>
                  <a:pt x="2464257" y="1977972"/>
                  <a:pt x="2478505" y="1977972"/>
                </a:cubicBezTo>
                <a:cubicBezTo>
                  <a:pt x="2492753" y="1977972"/>
                  <a:pt x="2519562" y="1982822"/>
                  <a:pt x="2538081" y="1988750"/>
                </a:cubicBezTo>
                <a:cubicBezTo>
                  <a:pt x="2726735" y="2049139"/>
                  <a:pt x="2790399" y="2072593"/>
                  <a:pt x="2806065" y="2087477"/>
                </a:cubicBezTo>
                <a:cubicBezTo>
                  <a:pt x="2816193" y="2097099"/>
                  <a:pt x="2834114" y="2104972"/>
                  <a:pt x="2845888" y="2104972"/>
                </a:cubicBezTo>
                <a:cubicBezTo>
                  <a:pt x="2857663" y="2104972"/>
                  <a:pt x="2880809" y="2110652"/>
                  <a:pt x="2897323" y="2117594"/>
                </a:cubicBezTo>
                <a:cubicBezTo>
                  <a:pt x="2913838" y="2124536"/>
                  <a:pt x="2939066" y="2133108"/>
                  <a:pt x="2953385" y="2136644"/>
                </a:cubicBezTo>
                <a:cubicBezTo>
                  <a:pt x="2967704" y="2140179"/>
                  <a:pt x="2981992" y="2145442"/>
                  <a:pt x="2985135" y="2148339"/>
                </a:cubicBezTo>
                <a:cubicBezTo>
                  <a:pt x="2988278" y="2151236"/>
                  <a:pt x="3026569" y="2160467"/>
                  <a:pt x="3070225" y="2168852"/>
                </a:cubicBezTo>
                <a:lnTo>
                  <a:pt x="3149600" y="2184099"/>
                </a:lnTo>
                <a:lnTo>
                  <a:pt x="3149600" y="2152346"/>
                </a:lnTo>
                <a:cubicBezTo>
                  <a:pt x="3149600" y="2132671"/>
                  <a:pt x="3137775" y="2112845"/>
                  <a:pt x="3118510" y="2100223"/>
                </a:cubicBezTo>
                <a:cubicBezTo>
                  <a:pt x="3075019" y="2071726"/>
                  <a:pt x="2941182" y="1903782"/>
                  <a:pt x="2922839" y="1854687"/>
                </a:cubicBezTo>
                <a:cubicBezTo>
                  <a:pt x="2914469" y="1832282"/>
                  <a:pt x="2902058" y="1810513"/>
                  <a:pt x="2895260" y="1806312"/>
                </a:cubicBezTo>
                <a:cubicBezTo>
                  <a:pt x="2888462" y="1802110"/>
                  <a:pt x="2882900" y="1785060"/>
                  <a:pt x="2882900" y="1768422"/>
                </a:cubicBezTo>
                <a:cubicBezTo>
                  <a:pt x="2882900" y="1751784"/>
                  <a:pt x="2877789" y="1735012"/>
                  <a:pt x="2871542" y="1731151"/>
                </a:cubicBezTo>
                <a:cubicBezTo>
                  <a:pt x="2838187" y="1710537"/>
                  <a:pt x="2829638" y="1579110"/>
                  <a:pt x="2821503" y="961972"/>
                </a:cubicBezTo>
                <a:cubicBezTo>
                  <a:pt x="2815706" y="522145"/>
                  <a:pt x="2808527" y="312641"/>
                  <a:pt x="2798657" y="295222"/>
                </a:cubicBezTo>
                <a:cubicBezTo>
                  <a:pt x="2790741" y="281252"/>
                  <a:pt x="2776453" y="253005"/>
                  <a:pt x="2766907" y="232451"/>
                </a:cubicBezTo>
                <a:cubicBezTo>
                  <a:pt x="2741961" y="178740"/>
                  <a:pt x="2632138" y="70759"/>
                  <a:pt x="2565400" y="34323"/>
                </a:cubicBezTo>
                <a:lnTo>
                  <a:pt x="2508250" y="3122"/>
                </a:lnTo>
                <a:lnTo>
                  <a:pt x="1422400" y="1108"/>
                </a:lnTo>
                <a:cubicBezTo>
                  <a:pt x="825182" y="0"/>
                  <a:pt x="319405" y="3609"/>
                  <a:pt x="298450" y="9127"/>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18900000">
            <a:off x="2962191" y="2126286"/>
            <a:ext cx="179814" cy="106492"/>
          </a:xfrm>
          <a:prstGeom prst="corner">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11228123"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a:off x="11297522" y="744251"/>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5" name="标题 1"/>
          <p:cNvSpPr txBox="1"/>
          <p:nvPr/>
        </p:nvSpPr>
        <p:spPr>
          <a:xfrm>
            <a:off x="10807604"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6" name="标题 1"/>
          <p:cNvSpPr txBox="1"/>
          <p:nvPr/>
        </p:nvSpPr>
        <p:spPr>
          <a:xfrm>
            <a:off x="10873036" y="744251"/>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7" name="标题 1"/>
          <p:cNvSpPr txBox="1"/>
          <p:nvPr/>
        </p:nvSpPr>
        <p:spPr>
          <a:xfrm>
            <a:off x="10387085"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8" name="标题 1"/>
          <p:cNvSpPr txBox="1"/>
          <p:nvPr/>
        </p:nvSpPr>
        <p:spPr>
          <a:xfrm>
            <a:off x="10454311" y="744251"/>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9" name="标题 1"/>
          <p:cNvSpPr txBox="1"/>
          <p:nvPr/>
        </p:nvSpPr>
        <p:spPr>
          <a:xfrm>
            <a:off x="9966566"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0" name="标题 1"/>
          <p:cNvSpPr txBox="1"/>
          <p:nvPr/>
        </p:nvSpPr>
        <p:spPr>
          <a:xfrm>
            <a:off x="10040941" y="744251"/>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31" name="标题 1"/>
          <p:cNvSpPr txBox="1"/>
          <p:nvPr/>
        </p:nvSpPr>
        <p:spPr>
          <a:xfrm rot="11859632">
            <a:off x="10302433" y="4875308"/>
            <a:ext cx="1150698" cy="948278"/>
          </a:xfrm>
          <a:custGeom>
            <a:avLst/>
            <a:gdLst>
              <a:gd name="connsiteX0" fmla="*/ 1150698 w 1150698"/>
              <a:gd name="connsiteY0" fmla="*/ 203942 h 948278"/>
              <a:gd name="connsiteX1" fmla="*/ 16470 w 1150698"/>
              <a:gd name="connsiteY1" fmla="*/ 948279 h 948278"/>
            </a:gdLst>
            <a:ahLst/>
            <a:cxnLst/>
            <a:rect l="l" t="t" r="r" b="b"/>
            <a:pathLst>
              <a:path w="1150698" h="948278">
                <a:moveTo>
                  <a:pt x="1150698" y="203942"/>
                </a:moveTo>
                <a:cubicBezTo>
                  <a:pt x="1150698" y="203942"/>
                  <a:pt x="-160753" y="-587655"/>
                  <a:pt x="16470" y="948279"/>
                </a:cubicBezTo>
              </a:path>
            </a:pathLst>
          </a:custGeom>
          <a:noFill/>
          <a:ln w="11760" cap="flat">
            <a:solidFill>
              <a:schemeClr val="bg1">
                <a:alpha val="100000"/>
              </a:schemeClr>
            </a:solidFill>
            <a:prstDash val="dash"/>
            <a:miter/>
          </a:ln>
        </p:spPr>
        <p:txBody>
          <a:bodyPr vert="horz" wrap="square" lIns="91440" tIns="45720" rIns="91440" bIns="45720" rtlCol="0" anchor="ctr"/>
          <a:lstStyle/>
          <a:p>
            <a:pPr algn="l">
              <a:lnSpc>
                <a:spcPct val="110000"/>
              </a:lnSpc>
            </a:pPr>
            <a:endParaRPr kumimoji="1" lang="zh-CN" altLang="en-US"/>
          </a:p>
        </p:txBody>
      </p:sp>
      <p:sp>
        <p:nvSpPr>
          <p:cNvPr id="32" name="标题 1"/>
          <p:cNvSpPr txBox="1"/>
          <p:nvPr/>
        </p:nvSpPr>
        <p:spPr>
          <a:xfrm rot="717522" flipH="1">
            <a:off x="11496870" y="4944643"/>
            <a:ext cx="168198" cy="144998"/>
          </a:xfrm>
          <a:prstGeom prst="triangle">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33" name="标题 1"/>
          <p:cNvSpPr txBox="1"/>
          <p:nvPr/>
        </p:nvSpPr>
        <p:spPr>
          <a:xfrm flipH="1">
            <a:off x="10040941" y="5315157"/>
            <a:ext cx="647200" cy="647200"/>
          </a:xfrm>
          <a:prstGeom prst="ellipse">
            <a:avLst/>
          </a:prstGeom>
          <a:solidFill>
            <a:schemeClr val="accent1">
              <a:lumMod val="75000"/>
            </a:schemeClr>
          </a:solidFill>
          <a:ln w="762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rot="2186055">
            <a:off x="10153648" y="5551148"/>
            <a:ext cx="385773" cy="192478"/>
          </a:xfrm>
          <a:custGeom>
            <a:avLst/>
            <a:gdLst/>
            <a:ahLst/>
            <a:cxnLst/>
            <a:rect l="l" t="t" r="r" b="b"/>
            <a:pathLst>
              <a:path w="524584" h="261736">
                <a:moveTo>
                  <a:pt x="158168" y="223847"/>
                </a:moveTo>
                <a:cubicBezTo>
                  <a:pt x="155624" y="224224"/>
                  <a:pt x="153420" y="225143"/>
                  <a:pt x="151556" y="226604"/>
                </a:cubicBezTo>
                <a:cubicBezTo>
                  <a:pt x="149693" y="228064"/>
                  <a:pt x="148327" y="229957"/>
                  <a:pt x="147458" y="232281"/>
                </a:cubicBezTo>
                <a:cubicBezTo>
                  <a:pt x="146589" y="234605"/>
                  <a:pt x="146364" y="237180"/>
                  <a:pt x="146783" y="240007"/>
                </a:cubicBezTo>
                <a:cubicBezTo>
                  <a:pt x="147202" y="242834"/>
                  <a:pt x="148164" y="245233"/>
                  <a:pt x="149670" y="247205"/>
                </a:cubicBezTo>
                <a:cubicBezTo>
                  <a:pt x="151175" y="249178"/>
                  <a:pt x="153032" y="250593"/>
                  <a:pt x="155238" y="251450"/>
                </a:cubicBezTo>
                <a:cubicBezTo>
                  <a:pt x="157445" y="252307"/>
                  <a:pt x="159821" y="252547"/>
                  <a:pt x="162365" y="252170"/>
                </a:cubicBezTo>
                <a:cubicBezTo>
                  <a:pt x="164909" y="251793"/>
                  <a:pt x="167112" y="250875"/>
                  <a:pt x="168976" y="249414"/>
                </a:cubicBezTo>
                <a:cubicBezTo>
                  <a:pt x="170839" y="247954"/>
                  <a:pt x="172205" y="246061"/>
                  <a:pt x="173074" y="243737"/>
                </a:cubicBezTo>
                <a:cubicBezTo>
                  <a:pt x="173943" y="241413"/>
                  <a:pt x="174168" y="238837"/>
                  <a:pt x="173749" y="236011"/>
                </a:cubicBezTo>
                <a:cubicBezTo>
                  <a:pt x="173330" y="233184"/>
                  <a:pt x="172368" y="230785"/>
                  <a:pt x="170863" y="228812"/>
                </a:cubicBezTo>
                <a:cubicBezTo>
                  <a:pt x="169357" y="226840"/>
                  <a:pt x="167501" y="225425"/>
                  <a:pt x="165294" y="224568"/>
                </a:cubicBezTo>
                <a:cubicBezTo>
                  <a:pt x="163087" y="223711"/>
                  <a:pt x="160712" y="223470"/>
                  <a:pt x="158168" y="223847"/>
                </a:cubicBezTo>
                <a:close/>
                <a:moveTo>
                  <a:pt x="213862" y="215074"/>
                </a:moveTo>
                <a:cubicBezTo>
                  <a:pt x="210470" y="215577"/>
                  <a:pt x="207749" y="217005"/>
                  <a:pt x="205701" y="219360"/>
                </a:cubicBezTo>
                <a:cubicBezTo>
                  <a:pt x="203652" y="221715"/>
                  <a:pt x="202620" y="224597"/>
                  <a:pt x="202606" y="228008"/>
                </a:cubicBezTo>
                <a:lnTo>
                  <a:pt x="228300" y="224200"/>
                </a:lnTo>
                <a:cubicBezTo>
                  <a:pt x="227362" y="220988"/>
                  <a:pt x="225583" y="218537"/>
                  <a:pt x="222963" y="216845"/>
                </a:cubicBezTo>
                <a:cubicBezTo>
                  <a:pt x="220344" y="215153"/>
                  <a:pt x="217310" y="214563"/>
                  <a:pt x="213862" y="215074"/>
                </a:cubicBezTo>
                <a:close/>
                <a:moveTo>
                  <a:pt x="212605" y="206594"/>
                </a:moveTo>
                <a:cubicBezTo>
                  <a:pt x="217014" y="205941"/>
                  <a:pt x="221102" y="206332"/>
                  <a:pt x="224868" y="207767"/>
                </a:cubicBezTo>
                <a:cubicBezTo>
                  <a:pt x="228634" y="209202"/>
                  <a:pt x="231754" y="211542"/>
                  <a:pt x="234228" y="214786"/>
                </a:cubicBezTo>
                <a:cubicBezTo>
                  <a:pt x="236702" y="218030"/>
                  <a:pt x="238282" y="221970"/>
                  <a:pt x="238969" y="226606"/>
                </a:cubicBezTo>
                <a:cubicBezTo>
                  <a:pt x="239078" y="227341"/>
                  <a:pt x="239176" y="228395"/>
                  <a:pt x="239264" y="229768"/>
                </a:cubicBezTo>
                <a:lnTo>
                  <a:pt x="203734" y="235034"/>
                </a:lnTo>
                <a:cubicBezTo>
                  <a:pt x="204850" y="238277"/>
                  <a:pt x="206867" y="240679"/>
                  <a:pt x="209785" y="242240"/>
                </a:cubicBezTo>
                <a:cubicBezTo>
                  <a:pt x="212702" y="243801"/>
                  <a:pt x="216112" y="244292"/>
                  <a:pt x="220012" y="243714"/>
                </a:cubicBezTo>
                <a:cubicBezTo>
                  <a:pt x="224987" y="242977"/>
                  <a:pt x="228843" y="240730"/>
                  <a:pt x="231579" y="236974"/>
                </a:cubicBezTo>
                <a:lnTo>
                  <a:pt x="238228" y="242661"/>
                </a:lnTo>
                <a:cubicBezTo>
                  <a:pt x="236554" y="245394"/>
                  <a:pt x="234254" y="247612"/>
                  <a:pt x="231329" y="249317"/>
                </a:cubicBezTo>
                <a:cubicBezTo>
                  <a:pt x="228404" y="251021"/>
                  <a:pt x="224991" y="252162"/>
                  <a:pt x="221090" y="252740"/>
                </a:cubicBezTo>
                <a:cubicBezTo>
                  <a:pt x="216115" y="253478"/>
                  <a:pt x="211587" y="253138"/>
                  <a:pt x="207506" y="251720"/>
                </a:cubicBezTo>
                <a:cubicBezTo>
                  <a:pt x="203425" y="250303"/>
                  <a:pt x="200091" y="247981"/>
                  <a:pt x="197504" y="244753"/>
                </a:cubicBezTo>
                <a:cubicBezTo>
                  <a:pt x="194917" y="241526"/>
                  <a:pt x="193293" y="237679"/>
                  <a:pt x="192631" y="233213"/>
                </a:cubicBezTo>
                <a:cubicBezTo>
                  <a:pt x="191978" y="228803"/>
                  <a:pt x="192393" y="224683"/>
                  <a:pt x="193876" y="220852"/>
                </a:cubicBezTo>
                <a:cubicBezTo>
                  <a:pt x="195359" y="217022"/>
                  <a:pt x="197735" y="213853"/>
                  <a:pt x="201003" y="211347"/>
                </a:cubicBezTo>
                <a:cubicBezTo>
                  <a:pt x="204272" y="208840"/>
                  <a:pt x="208139" y="207256"/>
                  <a:pt x="212605" y="206594"/>
                </a:cubicBezTo>
                <a:close/>
                <a:moveTo>
                  <a:pt x="275061" y="198422"/>
                </a:moveTo>
                <a:cubicBezTo>
                  <a:pt x="278275" y="198668"/>
                  <a:pt x="280959" y="199238"/>
                  <a:pt x="283114" y="200132"/>
                </a:cubicBezTo>
                <a:lnTo>
                  <a:pt x="280237" y="208791"/>
                </a:lnTo>
                <a:cubicBezTo>
                  <a:pt x="276058" y="207099"/>
                  <a:pt x="271566" y="206609"/>
                  <a:pt x="266760" y="207321"/>
                </a:cubicBezTo>
                <a:cubicBezTo>
                  <a:pt x="263651" y="207782"/>
                  <a:pt x="261360" y="208598"/>
                  <a:pt x="259887" y="209770"/>
                </a:cubicBezTo>
                <a:cubicBezTo>
                  <a:pt x="258414" y="210942"/>
                  <a:pt x="257791" y="212291"/>
                  <a:pt x="258017" y="213817"/>
                </a:cubicBezTo>
                <a:cubicBezTo>
                  <a:pt x="258268" y="215513"/>
                  <a:pt x="259308" y="216586"/>
                  <a:pt x="261137" y="217038"/>
                </a:cubicBezTo>
                <a:cubicBezTo>
                  <a:pt x="262966" y="217489"/>
                  <a:pt x="265736" y="217757"/>
                  <a:pt x="269446" y="217843"/>
                </a:cubicBezTo>
                <a:cubicBezTo>
                  <a:pt x="273148" y="217872"/>
                  <a:pt x="276212" y="218082"/>
                  <a:pt x="278639" y="218474"/>
                </a:cubicBezTo>
                <a:cubicBezTo>
                  <a:pt x="281066" y="218865"/>
                  <a:pt x="283243" y="219814"/>
                  <a:pt x="285170" y="221319"/>
                </a:cubicBezTo>
                <a:cubicBezTo>
                  <a:pt x="287098" y="222824"/>
                  <a:pt x="288300" y="225188"/>
                  <a:pt x="288778" y="228410"/>
                </a:cubicBezTo>
                <a:cubicBezTo>
                  <a:pt x="289406" y="232650"/>
                  <a:pt x="288071" y="236315"/>
                  <a:pt x="284774" y="239403"/>
                </a:cubicBezTo>
                <a:cubicBezTo>
                  <a:pt x="281476" y="242492"/>
                  <a:pt x="276662" y="244505"/>
                  <a:pt x="270330" y="245443"/>
                </a:cubicBezTo>
                <a:cubicBezTo>
                  <a:pt x="266655" y="245988"/>
                  <a:pt x="262994" y="246039"/>
                  <a:pt x="259347" y="245598"/>
                </a:cubicBezTo>
                <a:cubicBezTo>
                  <a:pt x="255699" y="245156"/>
                  <a:pt x="252721" y="244355"/>
                  <a:pt x="250411" y="243196"/>
                </a:cubicBezTo>
                <a:lnTo>
                  <a:pt x="253288" y="234536"/>
                </a:lnTo>
                <a:cubicBezTo>
                  <a:pt x="255524" y="235592"/>
                  <a:pt x="258130" y="236318"/>
                  <a:pt x="261107" y="236714"/>
                </a:cubicBezTo>
                <a:cubicBezTo>
                  <a:pt x="264083" y="237111"/>
                  <a:pt x="266956" y="237104"/>
                  <a:pt x="269727" y="236693"/>
                </a:cubicBezTo>
                <a:cubicBezTo>
                  <a:pt x="276058" y="235755"/>
                  <a:pt x="278977" y="233618"/>
                  <a:pt x="278483" y="230283"/>
                </a:cubicBezTo>
                <a:cubicBezTo>
                  <a:pt x="278248" y="228700"/>
                  <a:pt x="277279" y="227717"/>
                  <a:pt x="275576" y="227334"/>
                </a:cubicBezTo>
                <a:cubicBezTo>
                  <a:pt x="273872" y="226951"/>
                  <a:pt x="271198" y="226740"/>
                  <a:pt x="267553" y="226703"/>
                </a:cubicBezTo>
                <a:cubicBezTo>
                  <a:pt x="263738" y="226690"/>
                  <a:pt x="260603" y="226491"/>
                  <a:pt x="258148" y="226103"/>
                </a:cubicBezTo>
                <a:cubicBezTo>
                  <a:pt x="255693" y="225716"/>
                  <a:pt x="253467" y="224732"/>
                  <a:pt x="251470" y="223150"/>
                </a:cubicBezTo>
                <a:cubicBezTo>
                  <a:pt x="249474" y="221568"/>
                  <a:pt x="248233" y="219138"/>
                  <a:pt x="247747" y="215859"/>
                </a:cubicBezTo>
                <a:cubicBezTo>
                  <a:pt x="247110" y="211562"/>
                  <a:pt x="248396" y="207862"/>
                  <a:pt x="251605" y="204758"/>
                </a:cubicBezTo>
                <a:cubicBezTo>
                  <a:pt x="254813" y="201654"/>
                  <a:pt x="259470" y="199649"/>
                  <a:pt x="265576" y="198744"/>
                </a:cubicBezTo>
                <a:cubicBezTo>
                  <a:pt x="268685" y="198283"/>
                  <a:pt x="271847" y="198176"/>
                  <a:pt x="275061" y="198422"/>
                </a:cubicBezTo>
                <a:close/>
                <a:moveTo>
                  <a:pt x="346949" y="195871"/>
                </a:moveTo>
                <a:cubicBezTo>
                  <a:pt x="342878" y="196475"/>
                  <a:pt x="339733" y="198154"/>
                  <a:pt x="337513" y="200910"/>
                </a:cubicBezTo>
                <a:cubicBezTo>
                  <a:pt x="335292" y="203665"/>
                  <a:pt x="334463" y="206937"/>
                  <a:pt x="335024" y="210724"/>
                </a:cubicBezTo>
                <a:cubicBezTo>
                  <a:pt x="335594" y="214569"/>
                  <a:pt x="337343" y="217501"/>
                  <a:pt x="340271" y="219523"/>
                </a:cubicBezTo>
                <a:cubicBezTo>
                  <a:pt x="343199" y="221544"/>
                  <a:pt x="346699" y="222254"/>
                  <a:pt x="350769" y="221650"/>
                </a:cubicBezTo>
                <a:cubicBezTo>
                  <a:pt x="354783" y="221055"/>
                  <a:pt x="357898" y="219366"/>
                  <a:pt x="360114" y="216582"/>
                </a:cubicBezTo>
                <a:cubicBezTo>
                  <a:pt x="362330" y="213799"/>
                  <a:pt x="363153" y="210485"/>
                  <a:pt x="362584" y="206640"/>
                </a:cubicBezTo>
                <a:cubicBezTo>
                  <a:pt x="362022" y="202853"/>
                  <a:pt x="360280" y="199962"/>
                  <a:pt x="357356" y="197969"/>
                </a:cubicBezTo>
                <a:cubicBezTo>
                  <a:pt x="354432" y="195976"/>
                  <a:pt x="350963" y="195277"/>
                  <a:pt x="346949" y="195871"/>
                </a:cubicBezTo>
                <a:close/>
                <a:moveTo>
                  <a:pt x="178210" y="194186"/>
                </a:moveTo>
                <a:lnTo>
                  <a:pt x="187535" y="257106"/>
                </a:lnTo>
                <a:lnTo>
                  <a:pt x="177359" y="258614"/>
                </a:lnTo>
                <a:lnTo>
                  <a:pt x="176492" y="252763"/>
                </a:lnTo>
                <a:cubicBezTo>
                  <a:pt x="175058" y="255171"/>
                  <a:pt x="173134" y="257103"/>
                  <a:pt x="170721" y="258558"/>
                </a:cubicBezTo>
                <a:cubicBezTo>
                  <a:pt x="168308" y="260013"/>
                  <a:pt x="165547" y="260972"/>
                  <a:pt x="162437" y="261432"/>
                </a:cubicBezTo>
                <a:cubicBezTo>
                  <a:pt x="158084" y="262077"/>
                  <a:pt x="154027" y="261697"/>
                  <a:pt x="150266" y="260290"/>
                </a:cubicBezTo>
                <a:cubicBezTo>
                  <a:pt x="146504" y="258883"/>
                  <a:pt x="143372" y="256559"/>
                  <a:pt x="140870" y="253319"/>
                </a:cubicBezTo>
                <a:cubicBezTo>
                  <a:pt x="138368" y="250079"/>
                  <a:pt x="136777" y="246170"/>
                  <a:pt x="136098" y="241590"/>
                </a:cubicBezTo>
                <a:cubicBezTo>
                  <a:pt x="135420" y="237011"/>
                  <a:pt x="135810" y="232823"/>
                  <a:pt x="137269" y="229024"/>
                </a:cubicBezTo>
                <a:cubicBezTo>
                  <a:pt x="138729" y="225226"/>
                  <a:pt x="141054" y="222108"/>
                  <a:pt x="144246" y="219671"/>
                </a:cubicBezTo>
                <a:cubicBezTo>
                  <a:pt x="147438" y="217234"/>
                  <a:pt x="151210" y="215692"/>
                  <a:pt x="155564" y="215047"/>
                </a:cubicBezTo>
                <a:cubicBezTo>
                  <a:pt x="158560" y="214603"/>
                  <a:pt x="161377" y="214706"/>
                  <a:pt x="164015" y="215355"/>
                </a:cubicBezTo>
                <a:cubicBezTo>
                  <a:pt x="166653" y="216004"/>
                  <a:pt x="169000" y="217216"/>
                  <a:pt x="171054" y="218991"/>
                </a:cubicBezTo>
                <a:lnTo>
                  <a:pt x="167610" y="195756"/>
                </a:lnTo>
                <a:close/>
                <a:moveTo>
                  <a:pt x="307250" y="193088"/>
                </a:moveTo>
                <a:lnTo>
                  <a:pt x="313961" y="238371"/>
                </a:lnTo>
                <a:lnTo>
                  <a:pt x="303361" y="239942"/>
                </a:lnTo>
                <a:lnTo>
                  <a:pt x="296650" y="194659"/>
                </a:lnTo>
                <a:close/>
                <a:moveTo>
                  <a:pt x="369860" y="183810"/>
                </a:moveTo>
                <a:lnTo>
                  <a:pt x="375552" y="222224"/>
                </a:lnTo>
                <a:cubicBezTo>
                  <a:pt x="377915" y="238166"/>
                  <a:pt x="370956" y="247344"/>
                  <a:pt x="354674" y="249756"/>
                </a:cubicBezTo>
                <a:cubicBezTo>
                  <a:pt x="350321" y="250402"/>
                  <a:pt x="346113" y="250462"/>
                  <a:pt x="342048" y="249938"/>
                </a:cubicBezTo>
                <a:cubicBezTo>
                  <a:pt x="337984" y="249413"/>
                  <a:pt x="334525" y="248294"/>
                  <a:pt x="331671" y="246579"/>
                </a:cubicBezTo>
                <a:lnTo>
                  <a:pt x="335239" y="237904"/>
                </a:lnTo>
                <a:cubicBezTo>
                  <a:pt x="337460" y="239250"/>
                  <a:pt x="340157" y="240194"/>
                  <a:pt x="343328" y="240735"/>
                </a:cubicBezTo>
                <a:cubicBezTo>
                  <a:pt x="346499" y="241276"/>
                  <a:pt x="349639" y="241317"/>
                  <a:pt x="352749" y="240856"/>
                </a:cubicBezTo>
                <a:cubicBezTo>
                  <a:pt x="357723" y="240118"/>
                  <a:pt x="361202" y="238447"/>
                  <a:pt x="363185" y="235843"/>
                </a:cubicBezTo>
                <a:cubicBezTo>
                  <a:pt x="365168" y="233238"/>
                  <a:pt x="365816" y="229618"/>
                  <a:pt x="365129" y="224982"/>
                </a:cubicBezTo>
                <a:lnTo>
                  <a:pt x="364777" y="222608"/>
                </a:lnTo>
                <a:cubicBezTo>
                  <a:pt x="363261" y="224854"/>
                  <a:pt x="361278" y="226679"/>
                  <a:pt x="358828" y="228082"/>
                </a:cubicBezTo>
                <a:cubicBezTo>
                  <a:pt x="356379" y="229485"/>
                  <a:pt x="353599" y="230417"/>
                  <a:pt x="350490" y="230878"/>
                </a:cubicBezTo>
                <a:cubicBezTo>
                  <a:pt x="346193" y="231514"/>
                  <a:pt x="342171" y="231172"/>
                  <a:pt x="338422" y="229850"/>
                </a:cubicBezTo>
                <a:cubicBezTo>
                  <a:pt x="334673" y="228528"/>
                  <a:pt x="331547" y="226348"/>
                  <a:pt x="329046" y="223310"/>
                </a:cubicBezTo>
                <a:cubicBezTo>
                  <a:pt x="326545" y="220272"/>
                  <a:pt x="324976" y="216604"/>
                  <a:pt x="324339" y="212308"/>
                </a:cubicBezTo>
                <a:cubicBezTo>
                  <a:pt x="323703" y="208011"/>
                  <a:pt x="324143" y="204061"/>
                  <a:pt x="325660" y="200456"/>
                </a:cubicBezTo>
                <a:cubicBezTo>
                  <a:pt x="327176" y="196852"/>
                  <a:pt x="329539" y="193887"/>
                  <a:pt x="332748" y="191563"/>
                </a:cubicBezTo>
                <a:cubicBezTo>
                  <a:pt x="335956" y="189239"/>
                  <a:pt x="339709" y="187758"/>
                  <a:pt x="344006" y="187122"/>
                </a:cubicBezTo>
                <a:cubicBezTo>
                  <a:pt x="347284" y="186636"/>
                  <a:pt x="350346" y="186731"/>
                  <a:pt x="353191" y="187407"/>
                </a:cubicBezTo>
                <a:cubicBezTo>
                  <a:pt x="356035" y="188083"/>
                  <a:pt x="358525" y="189390"/>
                  <a:pt x="360661" y="191326"/>
                </a:cubicBezTo>
                <a:lnTo>
                  <a:pt x="359769" y="185305"/>
                </a:lnTo>
                <a:close/>
                <a:moveTo>
                  <a:pt x="407068" y="177776"/>
                </a:moveTo>
                <a:cubicBezTo>
                  <a:pt x="412777" y="176930"/>
                  <a:pt x="417604" y="177919"/>
                  <a:pt x="421546" y="180743"/>
                </a:cubicBezTo>
                <a:cubicBezTo>
                  <a:pt x="425489" y="183568"/>
                  <a:pt x="427947" y="188259"/>
                  <a:pt x="428918" y="194817"/>
                </a:cubicBezTo>
                <a:lnTo>
                  <a:pt x="432764" y="220765"/>
                </a:lnTo>
                <a:lnTo>
                  <a:pt x="422164" y="222336"/>
                </a:lnTo>
                <a:lnTo>
                  <a:pt x="418520" y="197744"/>
                </a:lnTo>
                <a:cubicBezTo>
                  <a:pt x="417933" y="193787"/>
                  <a:pt x="416558" y="190943"/>
                  <a:pt x="414395" y="189213"/>
                </a:cubicBezTo>
                <a:cubicBezTo>
                  <a:pt x="412232" y="187482"/>
                  <a:pt x="409427" y="186873"/>
                  <a:pt x="405978" y="187384"/>
                </a:cubicBezTo>
                <a:cubicBezTo>
                  <a:pt x="402078" y="187962"/>
                  <a:pt x="399170" y="189591"/>
                  <a:pt x="397257" y="192273"/>
                </a:cubicBezTo>
                <a:cubicBezTo>
                  <a:pt x="395343" y="194954"/>
                  <a:pt x="394713" y="198499"/>
                  <a:pt x="395366" y="202909"/>
                </a:cubicBezTo>
                <a:lnTo>
                  <a:pt x="398759" y="225804"/>
                </a:lnTo>
                <a:lnTo>
                  <a:pt x="388160" y="227375"/>
                </a:lnTo>
                <a:lnTo>
                  <a:pt x="381449" y="182093"/>
                </a:lnTo>
                <a:lnTo>
                  <a:pt x="391540" y="180597"/>
                </a:lnTo>
                <a:lnTo>
                  <a:pt x="392407" y="186448"/>
                </a:lnTo>
                <a:cubicBezTo>
                  <a:pt x="393850" y="184097"/>
                  <a:pt x="395820" y="182187"/>
                  <a:pt x="398318" y="180719"/>
                </a:cubicBezTo>
                <a:cubicBezTo>
                  <a:pt x="400816" y="179252"/>
                  <a:pt x="403732" y="178270"/>
                  <a:pt x="407068" y="177776"/>
                </a:cubicBezTo>
                <a:close/>
                <a:moveTo>
                  <a:pt x="299002" y="173685"/>
                </a:moveTo>
                <a:cubicBezTo>
                  <a:pt x="300924" y="173401"/>
                  <a:pt x="302621" y="173741"/>
                  <a:pt x="304093" y="174707"/>
                </a:cubicBezTo>
                <a:cubicBezTo>
                  <a:pt x="305565" y="175674"/>
                  <a:pt x="306431" y="177033"/>
                  <a:pt x="306690" y="178786"/>
                </a:cubicBezTo>
                <a:cubicBezTo>
                  <a:pt x="306967" y="180651"/>
                  <a:pt x="306563" y="182314"/>
                  <a:pt x="305480" y="183775"/>
                </a:cubicBezTo>
                <a:cubicBezTo>
                  <a:pt x="304396" y="185235"/>
                  <a:pt x="302865" y="186112"/>
                  <a:pt x="300887" y="186405"/>
                </a:cubicBezTo>
                <a:cubicBezTo>
                  <a:pt x="298964" y="186690"/>
                  <a:pt x="297263" y="186321"/>
                  <a:pt x="295783" y="185298"/>
                </a:cubicBezTo>
                <a:cubicBezTo>
                  <a:pt x="294302" y="184276"/>
                  <a:pt x="293428" y="182860"/>
                  <a:pt x="293160" y="181051"/>
                </a:cubicBezTo>
                <a:cubicBezTo>
                  <a:pt x="292892" y="179242"/>
                  <a:pt x="293318" y="177633"/>
                  <a:pt x="294438" y="176225"/>
                </a:cubicBezTo>
                <a:cubicBezTo>
                  <a:pt x="295558" y="174817"/>
                  <a:pt x="297079" y="173970"/>
                  <a:pt x="299002" y="173685"/>
                </a:cubicBezTo>
                <a:close/>
                <a:moveTo>
                  <a:pt x="88632" y="80088"/>
                </a:moveTo>
                <a:cubicBezTo>
                  <a:pt x="84731" y="80666"/>
                  <a:pt x="81715" y="82442"/>
                  <a:pt x="79585" y="85415"/>
                </a:cubicBezTo>
                <a:cubicBezTo>
                  <a:pt x="77455" y="88388"/>
                  <a:pt x="76704" y="91995"/>
                  <a:pt x="77332" y="96235"/>
                </a:cubicBezTo>
                <a:cubicBezTo>
                  <a:pt x="77960" y="100475"/>
                  <a:pt x="79725" y="103709"/>
                  <a:pt x="82626" y="105936"/>
                </a:cubicBezTo>
                <a:cubicBezTo>
                  <a:pt x="85527" y="108164"/>
                  <a:pt x="88928" y="108989"/>
                  <a:pt x="92829" y="108411"/>
                </a:cubicBezTo>
                <a:cubicBezTo>
                  <a:pt x="96730" y="107833"/>
                  <a:pt x="99759" y="106055"/>
                  <a:pt x="101918" y="103077"/>
                </a:cubicBezTo>
                <a:cubicBezTo>
                  <a:pt x="104076" y="100100"/>
                  <a:pt x="104842" y="96491"/>
                  <a:pt x="104213" y="92251"/>
                </a:cubicBezTo>
                <a:cubicBezTo>
                  <a:pt x="103585" y="88011"/>
                  <a:pt x="101806" y="84780"/>
                  <a:pt x="98877" y="82556"/>
                </a:cubicBezTo>
                <a:cubicBezTo>
                  <a:pt x="95947" y="80333"/>
                  <a:pt x="92532" y="79510"/>
                  <a:pt x="88632" y="80088"/>
                </a:cubicBezTo>
                <a:close/>
                <a:moveTo>
                  <a:pt x="25296" y="75955"/>
                </a:moveTo>
                <a:lnTo>
                  <a:pt x="12406" y="77865"/>
                </a:lnTo>
                <a:lnTo>
                  <a:pt x="15900" y="101439"/>
                </a:lnTo>
                <a:lnTo>
                  <a:pt x="28789" y="99529"/>
                </a:lnTo>
                <a:cubicBezTo>
                  <a:pt x="33594" y="98817"/>
                  <a:pt x="37090" y="97259"/>
                  <a:pt x="39276" y="94855"/>
                </a:cubicBezTo>
                <a:cubicBezTo>
                  <a:pt x="41462" y="92451"/>
                  <a:pt x="42274" y="89355"/>
                  <a:pt x="41713" y="85568"/>
                </a:cubicBezTo>
                <a:cubicBezTo>
                  <a:pt x="41151" y="81780"/>
                  <a:pt x="39476" y="79053"/>
                  <a:pt x="36687" y="77386"/>
                </a:cubicBezTo>
                <a:cubicBezTo>
                  <a:pt x="33898" y="75720"/>
                  <a:pt x="30101" y="75243"/>
                  <a:pt x="25296" y="75955"/>
                </a:cubicBezTo>
                <a:close/>
                <a:moveTo>
                  <a:pt x="87300" y="71099"/>
                </a:moveTo>
                <a:cubicBezTo>
                  <a:pt x="91935" y="70412"/>
                  <a:pt x="96237" y="70786"/>
                  <a:pt x="100205" y="72220"/>
                </a:cubicBezTo>
                <a:cubicBezTo>
                  <a:pt x="104173" y="73654"/>
                  <a:pt x="107448" y="75971"/>
                  <a:pt x="110031" y="79170"/>
                </a:cubicBezTo>
                <a:cubicBezTo>
                  <a:pt x="112614" y="82369"/>
                  <a:pt x="114236" y="86202"/>
                  <a:pt x="114898" y="90668"/>
                </a:cubicBezTo>
                <a:cubicBezTo>
                  <a:pt x="115560" y="95134"/>
                  <a:pt x="115121" y="99286"/>
                  <a:pt x="113581" y="103126"/>
                </a:cubicBezTo>
                <a:cubicBezTo>
                  <a:pt x="112041" y="106965"/>
                  <a:pt x="109581" y="110146"/>
                  <a:pt x="106199" y="112669"/>
                </a:cubicBezTo>
                <a:cubicBezTo>
                  <a:pt x="102818" y="115192"/>
                  <a:pt x="98809" y="116797"/>
                  <a:pt x="94174" y="117484"/>
                </a:cubicBezTo>
                <a:cubicBezTo>
                  <a:pt x="89594" y="118163"/>
                  <a:pt x="85321" y="117785"/>
                  <a:pt x="81353" y="116351"/>
                </a:cubicBezTo>
                <a:cubicBezTo>
                  <a:pt x="77385" y="114917"/>
                  <a:pt x="74108" y="112586"/>
                  <a:pt x="71521" y="109359"/>
                </a:cubicBezTo>
                <a:cubicBezTo>
                  <a:pt x="68934" y="106131"/>
                  <a:pt x="67309" y="102284"/>
                  <a:pt x="66647" y="97818"/>
                </a:cubicBezTo>
                <a:cubicBezTo>
                  <a:pt x="65986" y="93352"/>
                  <a:pt x="66427" y="89214"/>
                  <a:pt x="67971" y="85403"/>
                </a:cubicBezTo>
                <a:cubicBezTo>
                  <a:pt x="69515" y="81592"/>
                  <a:pt x="71977" y="78425"/>
                  <a:pt x="75359" y="75902"/>
                </a:cubicBezTo>
                <a:cubicBezTo>
                  <a:pt x="78740" y="73379"/>
                  <a:pt x="82720" y="71778"/>
                  <a:pt x="87300" y="71099"/>
                </a:cubicBezTo>
                <a:close/>
                <a:moveTo>
                  <a:pt x="24422" y="66551"/>
                </a:moveTo>
                <a:cubicBezTo>
                  <a:pt x="29567" y="65789"/>
                  <a:pt x="34172" y="65973"/>
                  <a:pt x="38240" y="67104"/>
                </a:cubicBezTo>
                <a:cubicBezTo>
                  <a:pt x="42307" y="68234"/>
                  <a:pt x="45593" y="70231"/>
                  <a:pt x="48097" y="73096"/>
                </a:cubicBezTo>
                <a:cubicBezTo>
                  <a:pt x="50602" y="75960"/>
                  <a:pt x="52176" y="79568"/>
                  <a:pt x="52821" y="83921"/>
                </a:cubicBezTo>
                <a:cubicBezTo>
                  <a:pt x="53458" y="88218"/>
                  <a:pt x="52995" y="92114"/>
                  <a:pt x="51434" y="95610"/>
                </a:cubicBezTo>
                <a:cubicBezTo>
                  <a:pt x="49872" y="99105"/>
                  <a:pt x="47309" y="101984"/>
                  <a:pt x="43744" y="104245"/>
                </a:cubicBezTo>
                <a:cubicBezTo>
                  <a:pt x="40179" y="106507"/>
                  <a:pt x="35825" y="108019"/>
                  <a:pt x="30680" y="108781"/>
                </a:cubicBezTo>
                <a:lnTo>
                  <a:pt x="17282" y="110767"/>
                </a:lnTo>
                <a:lnTo>
                  <a:pt x="19821" y="127896"/>
                </a:lnTo>
                <a:lnTo>
                  <a:pt x="8797" y="129530"/>
                </a:lnTo>
                <a:lnTo>
                  <a:pt x="0" y="70171"/>
                </a:lnTo>
                <a:close/>
                <a:moveTo>
                  <a:pt x="219787" y="60132"/>
                </a:moveTo>
                <a:cubicBezTo>
                  <a:pt x="216395" y="60634"/>
                  <a:pt x="213675" y="62063"/>
                  <a:pt x="211626" y="64417"/>
                </a:cubicBezTo>
                <a:cubicBezTo>
                  <a:pt x="209578" y="66772"/>
                  <a:pt x="208546" y="69655"/>
                  <a:pt x="208531" y="73066"/>
                </a:cubicBezTo>
                <a:lnTo>
                  <a:pt x="234226" y="69258"/>
                </a:lnTo>
                <a:cubicBezTo>
                  <a:pt x="233287" y="66046"/>
                  <a:pt x="231509" y="63594"/>
                  <a:pt x="228889" y="61903"/>
                </a:cubicBezTo>
                <a:cubicBezTo>
                  <a:pt x="226270" y="60211"/>
                  <a:pt x="223236" y="59621"/>
                  <a:pt x="219787" y="60132"/>
                </a:cubicBezTo>
                <a:close/>
                <a:moveTo>
                  <a:pt x="194193" y="55778"/>
                </a:moveTo>
                <a:lnTo>
                  <a:pt x="184198" y="103537"/>
                </a:lnTo>
                <a:lnTo>
                  <a:pt x="174023" y="105044"/>
                </a:lnTo>
                <a:lnTo>
                  <a:pt x="157696" y="75573"/>
                </a:lnTo>
                <a:lnTo>
                  <a:pt x="150449" y="108538"/>
                </a:lnTo>
                <a:lnTo>
                  <a:pt x="140273" y="110046"/>
                </a:lnTo>
                <a:lnTo>
                  <a:pt x="116942" y="67226"/>
                </a:lnTo>
                <a:lnTo>
                  <a:pt x="126948" y="65744"/>
                </a:lnTo>
                <a:lnTo>
                  <a:pt x="143856" y="97382"/>
                </a:lnTo>
                <a:lnTo>
                  <a:pt x="151370" y="62124"/>
                </a:lnTo>
                <a:lnTo>
                  <a:pt x="160274" y="60805"/>
                </a:lnTo>
                <a:lnTo>
                  <a:pt x="177461" y="92576"/>
                </a:lnTo>
                <a:lnTo>
                  <a:pt x="184781" y="57173"/>
                </a:lnTo>
                <a:close/>
                <a:moveTo>
                  <a:pt x="218531" y="51652"/>
                </a:moveTo>
                <a:cubicBezTo>
                  <a:pt x="222940" y="50998"/>
                  <a:pt x="227028" y="51389"/>
                  <a:pt x="230794" y="52824"/>
                </a:cubicBezTo>
                <a:cubicBezTo>
                  <a:pt x="234559" y="54259"/>
                  <a:pt x="237679" y="56599"/>
                  <a:pt x="240153" y="59843"/>
                </a:cubicBezTo>
                <a:cubicBezTo>
                  <a:pt x="242627" y="63088"/>
                  <a:pt x="244208" y="67028"/>
                  <a:pt x="244895" y="71663"/>
                </a:cubicBezTo>
                <a:cubicBezTo>
                  <a:pt x="245004" y="72398"/>
                  <a:pt x="245102" y="73452"/>
                  <a:pt x="245190" y="74826"/>
                </a:cubicBezTo>
                <a:lnTo>
                  <a:pt x="209659" y="80091"/>
                </a:lnTo>
                <a:cubicBezTo>
                  <a:pt x="210775" y="83335"/>
                  <a:pt x="212792" y="85737"/>
                  <a:pt x="215710" y="87297"/>
                </a:cubicBezTo>
                <a:cubicBezTo>
                  <a:pt x="218628" y="88858"/>
                  <a:pt x="222037" y="89350"/>
                  <a:pt x="225938" y="88772"/>
                </a:cubicBezTo>
                <a:cubicBezTo>
                  <a:pt x="230913" y="88034"/>
                  <a:pt x="234769" y="85787"/>
                  <a:pt x="237505" y="82031"/>
                </a:cubicBezTo>
                <a:lnTo>
                  <a:pt x="244154" y="87719"/>
                </a:lnTo>
                <a:cubicBezTo>
                  <a:pt x="242479" y="90451"/>
                  <a:pt x="240179" y="92670"/>
                  <a:pt x="237254" y="94374"/>
                </a:cubicBezTo>
                <a:cubicBezTo>
                  <a:pt x="234329" y="96079"/>
                  <a:pt x="230916" y="97220"/>
                  <a:pt x="227016" y="97798"/>
                </a:cubicBezTo>
                <a:cubicBezTo>
                  <a:pt x="222041" y="98535"/>
                  <a:pt x="217513" y="98195"/>
                  <a:pt x="213432" y="96778"/>
                </a:cubicBezTo>
                <a:cubicBezTo>
                  <a:pt x="209351" y="95360"/>
                  <a:pt x="206017" y="93038"/>
                  <a:pt x="203430" y="89811"/>
                </a:cubicBezTo>
                <a:cubicBezTo>
                  <a:pt x="200843" y="86583"/>
                  <a:pt x="199219" y="82736"/>
                  <a:pt x="198557" y="78270"/>
                </a:cubicBezTo>
                <a:cubicBezTo>
                  <a:pt x="197903" y="73861"/>
                  <a:pt x="198318" y="69741"/>
                  <a:pt x="199802" y="65910"/>
                </a:cubicBezTo>
                <a:cubicBezTo>
                  <a:pt x="201285" y="62079"/>
                  <a:pt x="203661" y="58911"/>
                  <a:pt x="206929" y="56404"/>
                </a:cubicBezTo>
                <a:cubicBezTo>
                  <a:pt x="210197" y="53898"/>
                  <a:pt x="214064" y="52314"/>
                  <a:pt x="218531" y="51652"/>
                </a:cubicBezTo>
                <a:close/>
                <a:moveTo>
                  <a:pt x="318324" y="46049"/>
                </a:moveTo>
                <a:cubicBezTo>
                  <a:pt x="315780" y="46426"/>
                  <a:pt x="313576" y="47345"/>
                  <a:pt x="311712" y="48805"/>
                </a:cubicBezTo>
                <a:cubicBezTo>
                  <a:pt x="309849" y="50266"/>
                  <a:pt x="308483" y="52158"/>
                  <a:pt x="307614" y="54482"/>
                </a:cubicBezTo>
                <a:cubicBezTo>
                  <a:pt x="306745" y="56807"/>
                  <a:pt x="306520" y="59382"/>
                  <a:pt x="306939" y="62209"/>
                </a:cubicBezTo>
                <a:cubicBezTo>
                  <a:pt x="307358" y="65035"/>
                  <a:pt x="308320" y="67435"/>
                  <a:pt x="309826" y="69407"/>
                </a:cubicBezTo>
                <a:cubicBezTo>
                  <a:pt x="311331" y="71379"/>
                  <a:pt x="313188" y="72794"/>
                  <a:pt x="315395" y="73651"/>
                </a:cubicBezTo>
                <a:cubicBezTo>
                  <a:pt x="317601" y="74509"/>
                  <a:pt x="319977" y="74749"/>
                  <a:pt x="322521" y="74372"/>
                </a:cubicBezTo>
                <a:cubicBezTo>
                  <a:pt x="326422" y="73794"/>
                  <a:pt x="329437" y="72018"/>
                  <a:pt x="331567" y="69045"/>
                </a:cubicBezTo>
                <a:cubicBezTo>
                  <a:pt x="333698" y="66072"/>
                  <a:pt x="334449" y="62465"/>
                  <a:pt x="333820" y="58225"/>
                </a:cubicBezTo>
                <a:cubicBezTo>
                  <a:pt x="333192" y="53985"/>
                  <a:pt x="331427" y="50751"/>
                  <a:pt x="328526" y="48524"/>
                </a:cubicBezTo>
                <a:cubicBezTo>
                  <a:pt x="325625" y="46296"/>
                  <a:pt x="322224" y="45471"/>
                  <a:pt x="318324" y="46049"/>
                </a:cubicBezTo>
                <a:close/>
                <a:moveTo>
                  <a:pt x="281593" y="42306"/>
                </a:moveTo>
                <a:lnTo>
                  <a:pt x="283088" y="52397"/>
                </a:lnTo>
                <a:cubicBezTo>
                  <a:pt x="282158" y="52362"/>
                  <a:pt x="281326" y="52399"/>
                  <a:pt x="280591" y="52507"/>
                </a:cubicBezTo>
                <a:cubicBezTo>
                  <a:pt x="276464" y="53119"/>
                  <a:pt x="273420" y="54798"/>
                  <a:pt x="271458" y="57544"/>
                </a:cubicBezTo>
                <a:cubicBezTo>
                  <a:pt x="269496" y="60290"/>
                  <a:pt x="268851" y="63924"/>
                  <a:pt x="269521" y="68447"/>
                </a:cubicBezTo>
                <a:lnTo>
                  <a:pt x="272776" y="90410"/>
                </a:lnTo>
                <a:lnTo>
                  <a:pt x="262176" y="91981"/>
                </a:lnTo>
                <a:lnTo>
                  <a:pt x="255465" y="46698"/>
                </a:lnTo>
                <a:lnTo>
                  <a:pt x="265556" y="45203"/>
                </a:lnTo>
                <a:lnTo>
                  <a:pt x="266536" y="51817"/>
                </a:lnTo>
                <a:cubicBezTo>
                  <a:pt x="268886" y="46616"/>
                  <a:pt x="273904" y="43446"/>
                  <a:pt x="281593" y="42306"/>
                </a:cubicBezTo>
                <a:close/>
                <a:moveTo>
                  <a:pt x="371295" y="38199"/>
                </a:moveTo>
                <a:cubicBezTo>
                  <a:pt x="367394" y="38777"/>
                  <a:pt x="364378" y="40553"/>
                  <a:pt x="362248" y="43526"/>
                </a:cubicBezTo>
                <a:cubicBezTo>
                  <a:pt x="360118" y="46500"/>
                  <a:pt x="359367" y="50106"/>
                  <a:pt x="359995" y="54346"/>
                </a:cubicBezTo>
                <a:cubicBezTo>
                  <a:pt x="360623" y="58586"/>
                  <a:pt x="362388" y="61820"/>
                  <a:pt x="365289" y="64048"/>
                </a:cubicBezTo>
                <a:cubicBezTo>
                  <a:pt x="368190" y="66275"/>
                  <a:pt x="371591" y="67100"/>
                  <a:pt x="375492" y="66522"/>
                </a:cubicBezTo>
                <a:cubicBezTo>
                  <a:pt x="379393" y="65944"/>
                  <a:pt x="382422" y="64166"/>
                  <a:pt x="384581" y="61189"/>
                </a:cubicBezTo>
                <a:cubicBezTo>
                  <a:pt x="386739" y="58211"/>
                  <a:pt x="387505" y="54602"/>
                  <a:pt x="386876" y="50363"/>
                </a:cubicBezTo>
                <a:cubicBezTo>
                  <a:pt x="386248" y="46123"/>
                  <a:pt x="384469" y="42891"/>
                  <a:pt x="381540" y="40667"/>
                </a:cubicBezTo>
                <a:cubicBezTo>
                  <a:pt x="378610" y="38444"/>
                  <a:pt x="375195" y="37621"/>
                  <a:pt x="371295" y="38199"/>
                </a:cubicBezTo>
                <a:close/>
                <a:moveTo>
                  <a:pt x="318179" y="36885"/>
                </a:moveTo>
                <a:cubicBezTo>
                  <a:pt x="322588" y="36231"/>
                  <a:pt x="326674" y="36608"/>
                  <a:pt x="330435" y="38015"/>
                </a:cubicBezTo>
                <a:cubicBezTo>
                  <a:pt x="334197" y="39422"/>
                  <a:pt x="337327" y="41731"/>
                  <a:pt x="339825" y="44943"/>
                </a:cubicBezTo>
                <a:cubicBezTo>
                  <a:pt x="342323" y="48154"/>
                  <a:pt x="343911" y="52050"/>
                  <a:pt x="344590" y="56629"/>
                </a:cubicBezTo>
                <a:cubicBezTo>
                  <a:pt x="345268" y="61208"/>
                  <a:pt x="344880" y="65411"/>
                  <a:pt x="343425" y="69238"/>
                </a:cubicBezTo>
                <a:cubicBezTo>
                  <a:pt x="341970" y="73064"/>
                  <a:pt x="339647" y="76196"/>
                  <a:pt x="336455" y="78633"/>
                </a:cubicBezTo>
                <a:cubicBezTo>
                  <a:pt x="333263" y="81071"/>
                  <a:pt x="329462" y="82616"/>
                  <a:pt x="325053" y="83270"/>
                </a:cubicBezTo>
                <a:cubicBezTo>
                  <a:pt x="318947" y="84174"/>
                  <a:pt x="313812" y="82855"/>
                  <a:pt x="309647" y="79313"/>
                </a:cubicBezTo>
                <a:lnTo>
                  <a:pt x="312902" y="101276"/>
                </a:lnTo>
                <a:lnTo>
                  <a:pt x="302302" y="102847"/>
                </a:lnTo>
                <a:lnTo>
                  <a:pt x="293154" y="41113"/>
                </a:lnTo>
                <a:lnTo>
                  <a:pt x="303245" y="39618"/>
                </a:lnTo>
                <a:lnTo>
                  <a:pt x="304124" y="45554"/>
                </a:lnTo>
                <a:cubicBezTo>
                  <a:pt x="305559" y="43146"/>
                  <a:pt x="307482" y="41214"/>
                  <a:pt x="309895" y="39759"/>
                </a:cubicBezTo>
                <a:cubicBezTo>
                  <a:pt x="312308" y="38303"/>
                  <a:pt x="315069" y="37345"/>
                  <a:pt x="318179" y="36885"/>
                </a:cubicBezTo>
                <a:close/>
                <a:moveTo>
                  <a:pt x="369963" y="29211"/>
                </a:moveTo>
                <a:cubicBezTo>
                  <a:pt x="374598" y="28524"/>
                  <a:pt x="378900" y="28897"/>
                  <a:pt x="382868" y="30331"/>
                </a:cubicBezTo>
                <a:cubicBezTo>
                  <a:pt x="386836" y="31765"/>
                  <a:pt x="390111" y="34082"/>
                  <a:pt x="392694" y="37281"/>
                </a:cubicBezTo>
                <a:cubicBezTo>
                  <a:pt x="395277" y="40480"/>
                  <a:pt x="396899" y="44313"/>
                  <a:pt x="397561" y="48779"/>
                </a:cubicBezTo>
                <a:cubicBezTo>
                  <a:pt x="398223" y="53245"/>
                  <a:pt x="397784" y="57398"/>
                  <a:pt x="396244" y="61237"/>
                </a:cubicBezTo>
                <a:cubicBezTo>
                  <a:pt x="394704" y="65076"/>
                  <a:pt x="392244" y="68257"/>
                  <a:pt x="388862" y="70780"/>
                </a:cubicBezTo>
                <a:cubicBezTo>
                  <a:pt x="385481" y="73303"/>
                  <a:pt x="381472" y="74909"/>
                  <a:pt x="376837" y="75596"/>
                </a:cubicBezTo>
                <a:cubicBezTo>
                  <a:pt x="372257" y="76274"/>
                  <a:pt x="367984" y="75896"/>
                  <a:pt x="364016" y="74462"/>
                </a:cubicBezTo>
                <a:cubicBezTo>
                  <a:pt x="360048" y="73028"/>
                  <a:pt x="356771" y="70697"/>
                  <a:pt x="354184" y="67470"/>
                </a:cubicBezTo>
                <a:cubicBezTo>
                  <a:pt x="351597" y="64242"/>
                  <a:pt x="349972" y="60396"/>
                  <a:pt x="349310" y="55930"/>
                </a:cubicBezTo>
                <a:cubicBezTo>
                  <a:pt x="348649" y="51463"/>
                  <a:pt x="349090" y="47325"/>
                  <a:pt x="350634" y="43514"/>
                </a:cubicBezTo>
                <a:cubicBezTo>
                  <a:pt x="352178" y="39703"/>
                  <a:pt x="354640" y="36536"/>
                  <a:pt x="358022" y="34013"/>
                </a:cubicBezTo>
                <a:cubicBezTo>
                  <a:pt x="361403" y="31490"/>
                  <a:pt x="365383" y="29889"/>
                  <a:pt x="369963" y="29211"/>
                </a:cubicBezTo>
                <a:close/>
                <a:moveTo>
                  <a:pt x="416819" y="22787"/>
                </a:moveTo>
                <a:lnTo>
                  <a:pt x="423529" y="68069"/>
                </a:lnTo>
                <a:lnTo>
                  <a:pt x="412929" y="69640"/>
                </a:lnTo>
                <a:lnTo>
                  <a:pt x="406219" y="24358"/>
                </a:lnTo>
                <a:close/>
                <a:moveTo>
                  <a:pt x="460104" y="15852"/>
                </a:moveTo>
                <a:cubicBezTo>
                  <a:pt x="465814" y="15006"/>
                  <a:pt x="470640" y="15995"/>
                  <a:pt x="474583" y="18820"/>
                </a:cubicBezTo>
                <a:cubicBezTo>
                  <a:pt x="478525" y="21644"/>
                  <a:pt x="480983" y="26335"/>
                  <a:pt x="481955" y="32893"/>
                </a:cubicBezTo>
                <a:lnTo>
                  <a:pt x="485800" y="58841"/>
                </a:lnTo>
                <a:lnTo>
                  <a:pt x="475200" y="60412"/>
                </a:lnTo>
                <a:lnTo>
                  <a:pt x="471556" y="35820"/>
                </a:lnTo>
                <a:cubicBezTo>
                  <a:pt x="470969" y="31863"/>
                  <a:pt x="469595" y="29019"/>
                  <a:pt x="467432" y="27289"/>
                </a:cubicBezTo>
                <a:cubicBezTo>
                  <a:pt x="465269" y="25558"/>
                  <a:pt x="462463" y="24949"/>
                  <a:pt x="459014" y="25460"/>
                </a:cubicBezTo>
                <a:cubicBezTo>
                  <a:pt x="455114" y="26038"/>
                  <a:pt x="452207" y="27667"/>
                  <a:pt x="450293" y="30349"/>
                </a:cubicBezTo>
                <a:cubicBezTo>
                  <a:pt x="448379" y="33030"/>
                  <a:pt x="447749" y="36575"/>
                  <a:pt x="448403" y="40985"/>
                </a:cubicBezTo>
                <a:lnTo>
                  <a:pt x="451796" y="63880"/>
                </a:lnTo>
                <a:lnTo>
                  <a:pt x="441196" y="65451"/>
                </a:lnTo>
                <a:lnTo>
                  <a:pt x="434485" y="20169"/>
                </a:lnTo>
                <a:lnTo>
                  <a:pt x="444576" y="18673"/>
                </a:lnTo>
                <a:lnTo>
                  <a:pt x="445443" y="24524"/>
                </a:lnTo>
                <a:cubicBezTo>
                  <a:pt x="446886" y="22173"/>
                  <a:pt x="448856" y="20263"/>
                  <a:pt x="451354" y="18795"/>
                </a:cubicBezTo>
                <a:cubicBezTo>
                  <a:pt x="453852" y="17328"/>
                  <a:pt x="456768" y="16346"/>
                  <a:pt x="460104" y="15852"/>
                </a:cubicBezTo>
                <a:close/>
                <a:moveTo>
                  <a:pt x="408570" y="3384"/>
                </a:moveTo>
                <a:cubicBezTo>
                  <a:pt x="410492" y="3099"/>
                  <a:pt x="412190" y="3440"/>
                  <a:pt x="413662" y="4406"/>
                </a:cubicBezTo>
                <a:cubicBezTo>
                  <a:pt x="415133" y="5372"/>
                  <a:pt x="415999" y="6731"/>
                  <a:pt x="416259" y="8484"/>
                </a:cubicBezTo>
                <a:cubicBezTo>
                  <a:pt x="416536" y="10349"/>
                  <a:pt x="416132" y="12013"/>
                  <a:pt x="415049" y="13473"/>
                </a:cubicBezTo>
                <a:cubicBezTo>
                  <a:pt x="413965" y="14933"/>
                  <a:pt x="412434" y="15810"/>
                  <a:pt x="410455" y="16104"/>
                </a:cubicBezTo>
                <a:cubicBezTo>
                  <a:pt x="408533" y="16388"/>
                  <a:pt x="406832" y="16019"/>
                  <a:pt x="405352" y="14997"/>
                </a:cubicBezTo>
                <a:cubicBezTo>
                  <a:pt x="403871" y="13974"/>
                  <a:pt x="402997" y="12558"/>
                  <a:pt x="402729" y="10749"/>
                </a:cubicBezTo>
                <a:cubicBezTo>
                  <a:pt x="402461" y="8940"/>
                  <a:pt x="402887" y="7331"/>
                  <a:pt x="404007" y="5923"/>
                </a:cubicBezTo>
                <a:cubicBezTo>
                  <a:pt x="405127" y="4515"/>
                  <a:pt x="406648" y="3669"/>
                  <a:pt x="408570" y="3384"/>
                </a:cubicBezTo>
                <a:close/>
                <a:moveTo>
                  <a:pt x="501576" y="0"/>
                </a:moveTo>
                <a:lnTo>
                  <a:pt x="503109" y="10346"/>
                </a:lnTo>
                <a:lnTo>
                  <a:pt x="515236" y="8549"/>
                </a:lnTo>
                <a:lnTo>
                  <a:pt x="516492" y="17029"/>
                </a:lnTo>
                <a:lnTo>
                  <a:pt x="504366" y="18826"/>
                </a:lnTo>
                <a:lnTo>
                  <a:pt x="507558" y="40365"/>
                </a:lnTo>
                <a:cubicBezTo>
                  <a:pt x="507885" y="42569"/>
                  <a:pt x="508671" y="44172"/>
                  <a:pt x="509917" y="45171"/>
                </a:cubicBezTo>
                <a:cubicBezTo>
                  <a:pt x="511163" y="46171"/>
                  <a:pt x="512803" y="46520"/>
                  <a:pt x="514838" y="46218"/>
                </a:cubicBezTo>
                <a:cubicBezTo>
                  <a:pt x="517213" y="45867"/>
                  <a:pt x="519099" y="44952"/>
                  <a:pt x="520498" y="43473"/>
                </a:cubicBezTo>
                <a:lnTo>
                  <a:pt x="524584" y="50581"/>
                </a:lnTo>
                <a:cubicBezTo>
                  <a:pt x="523491" y="51782"/>
                  <a:pt x="522092" y="52770"/>
                  <a:pt x="520387" y="53542"/>
                </a:cubicBezTo>
                <a:cubicBezTo>
                  <a:pt x="518682" y="54315"/>
                  <a:pt x="516840" y="54848"/>
                  <a:pt x="514861" y="55141"/>
                </a:cubicBezTo>
                <a:cubicBezTo>
                  <a:pt x="509886" y="55879"/>
                  <a:pt x="505849" y="55148"/>
                  <a:pt x="502750" y="52950"/>
                </a:cubicBezTo>
                <a:cubicBezTo>
                  <a:pt x="499651" y="50751"/>
                  <a:pt x="497733" y="47165"/>
                  <a:pt x="496996" y="42190"/>
                </a:cubicBezTo>
                <a:lnTo>
                  <a:pt x="493766" y="20396"/>
                </a:lnTo>
                <a:lnTo>
                  <a:pt x="486304" y="21502"/>
                </a:lnTo>
                <a:lnTo>
                  <a:pt x="485047" y="13022"/>
                </a:lnTo>
                <a:lnTo>
                  <a:pt x="492510" y="11917"/>
                </a:lnTo>
                <a:lnTo>
                  <a:pt x="490976" y="1571"/>
                </a:lnTo>
                <a:close/>
              </a:path>
            </a:pathLst>
          </a:custGeom>
          <a:solidFill>
            <a:schemeClr val="bg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35" name="标题 1"/>
          <p:cNvSpPr txBox="1"/>
          <p:nvPr/>
        </p:nvSpPr>
        <p:spPr>
          <a:xfrm rot="10800000">
            <a:off x="3718195" y="1244419"/>
            <a:ext cx="2905760" cy="467360"/>
          </a:xfrm>
          <a:custGeom>
            <a:avLst/>
            <a:gdLst>
              <a:gd name="connsiteX0" fmla="*/ 2865120 w 2905760"/>
              <a:gd name="connsiteY0" fmla="*/ 386080 h 467360"/>
              <a:gd name="connsiteX1" fmla="*/ 2905760 w 2905760"/>
              <a:gd name="connsiteY1" fmla="*/ 426720 h 467360"/>
              <a:gd name="connsiteX2" fmla="*/ 2865120 w 2905760"/>
              <a:gd name="connsiteY2" fmla="*/ 467360 h 467360"/>
              <a:gd name="connsiteX3" fmla="*/ 2824480 w 2905760"/>
              <a:gd name="connsiteY3" fmla="*/ 426720 h 467360"/>
              <a:gd name="connsiteX4" fmla="*/ 2865120 w 2905760"/>
              <a:gd name="connsiteY4" fmla="*/ 386080 h 467360"/>
              <a:gd name="connsiteX5" fmla="*/ 2682240 w 2905760"/>
              <a:gd name="connsiteY5" fmla="*/ 386080 h 467360"/>
              <a:gd name="connsiteX6" fmla="*/ 2722880 w 2905760"/>
              <a:gd name="connsiteY6" fmla="*/ 426720 h 467360"/>
              <a:gd name="connsiteX7" fmla="*/ 2682240 w 2905760"/>
              <a:gd name="connsiteY7" fmla="*/ 467360 h 467360"/>
              <a:gd name="connsiteX8" fmla="*/ 2641600 w 2905760"/>
              <a:gd name="connsiteY8" fmla="*/ 426720 h 467360"/>
              <a:gd name="connsiteX9" fmla="*/ 2682240 w 2905760"/>
              <a:gd name="connsiteY9" fmla="*/ 386080 h 467360"/>
              <a:gd name="connsiteX10" fmla="*/ 2489200 w 2905760"/>
              <a:gd name="connsiteY10" fmla="*/ 386080 h 467360"/>
              <a:gd name="connsiteX11" fmla="*/ 2529840 w 2905760"/>
              <a:gd name="connsiteY11" fmla="*/ 426720 h 467360"/>
              <a:gd name="connsiteX12" fmla="*/ 2489200 w 2905760"/>
              <a:gd name="connsiteY12" fmla="*/ 467360 h 467360"/>
              <a:gd name="connsiteX13" fmla="*/ 2448560 w 2905760"/>
              <a:gd name="connsiteY13" fmla="*/ 426720 h 467360"/>
              <a:gd name="connsiteX14" fmla="*/ 2489200 w 2905760"/>
              <a:gd name="connsiteY14" fmla="*/ 386080 h 467360"/>
              <a:gd name="connsiteX15" fmla="*/ 2306320 w 2905760"/>
              <a:gd name="connsiteY15" fmla="*/ 386080 h 467360"/>
              <a:gd name="connsiteX16" fmla="*/ 2346960 w 2905760"/>
              <a:gd name="connsiteY16" fmla="*/ 426720 h 467360"/>
              <a:gd name="connsiteX17" fmla="*/ 2306320 w 2905760"/>
              <a:gd name="connsiteY17" fmla="*/ 467360 h 467360"/>
              <a:gd name="connsiteX18" fmla="*/ 2265680 w 2905760"/>
              <a:gd name="connsiteY18" fmla="*/ 426720 h 467360"/>
              <a:gd name="connsiteX19" fmla="*/ 2306320 w 2905760"/>
              <a:gd name="connsiteY19" fmla="*/ 386080 h 467360"/>
              <a:gd name="connsiteX20" fmla="*/ 2113280 w 2905760"/>
              <a:gd name="connsiteY20" fmla="*/ 386080 h 467360"/>
              <a:gd name="connsiteX21" fmla="*/ 2153920 w 2905760"/>
              <a:gd name="connsiteY21" fmla="*/ 426720 h 467360"/>
              <a:gd name="connsiteX22" fmla="*/ 2113280 w 2905760"/>
              <a:gd name="connsiteY22" fmla="*/ 467360 h 467360"/>
              <a:gd name="connsiteX23" fmla="*/ 2072640 w 2905760"/>
              <a:gd name="connsiteY23" fmla="*/ 426720 h 467360"/>
              <a:gd name="connsiteX24" fmla="*/ 2113280 w 2905760"/>
              <a:gd name="connsiteY24" fmla="*/ 386080 h 467360"/>
              <a:gd name="connsiteX25" fmla="*/ 1930400 w 2905760"/>
              <a:gd name="connsiteY25" fmla="*/ 386080 h 467360"/>
              <a:gd name="connsiteX26" fmla="*/ 1971040 w 2905760"/>
              <a:gd name="connsiteY26" fmla="*/ 426720 h 467360"/>
              <a:gd name="connsiteX27" fmla="*/ 1930400 w 2905760"/>
              <a:gd name="connsiteY27" fmla="*/ 467360 h 467360"/>
              <a:gd name="connsiteX28" fmla="*/ 1889760 w 2905760"/>
              <a:gd name="connsiteY28" fmla="*/ 426720 h 467360"/>
              <a:gd name="connsiteX29" fmla="*/ 1930400 w 2905760"/>
              <a:gd name="connsiteY29" fmla="*/ 386080 h 467360"/>
              <a:gd name="connsiteX30" fmla="*/ 1737360 w 2905760"/>
              <a:gd name="connsiteY30" fmla="*/ 386080 h 467360"/>
              <a:gd name="connsiteX31" fmla="*/ 1778000 w 2905760"/>
              <a:gd name="connsiteY31" fmla="*/ 426720 h 467360"/>
              <a:gd name="connsiteX32" fmla="*/ 1737360 w 2905760"/>
              <a:gd name="connsiteY32" fmla="*/ 467360 h 467360"/>
              <a:gd name="connsiteX33" fmla="*/ 1696720 w 2905760"/>
              <a:gd name="connsiteY33" fmla="*/ 426720 h 467360"/>
              <a:gd name="connsiteX34" fmla="*/ 1737360 w 2905760"/>
              <a:gd name="connsiteY34" fmla="*/ 386080 h 467360"/>
              <a:gd name="connsiteX35" fmla="*/ 1554480 w 2905760"/>
              <a:gd name="connsiteY35" fmla="*/ 386080 h 467360"/>
              <a:gd name="connsiteX36" fmla="*/ 1595120 w 2905760"/>
              <a:gd name="connsiteY36" fmla="*/ 426720 h 467360"/>
              <a:gd name="connsiteX37" fmla="*/ 1554480 w 2905760"/>
              <a:gd name="connsiteY37" fmla="*/ 467360 h 467360"/>
              <a:gd name="connsiteX38" fmla="*/ 1513840 w 2905760"/>
              <a:gd name="connsiteY38" fmla="*/ 426720 h 467360"/>
              <a:gd name="connsiteX39" fmla="*/ 1554480 w 2905760"/>
              <a:gd name="connsiteY39" fmla="*/ 386080 h 467360"/>
              <a:gd name="connsiteX40" fmla="*/ 1351280 w 2905760"/>
              <a:gd name="connsiteY40" fmla="*/ 386080 h 467360"/>
              <a:gd name="connsiteX41" fmla="*/ 1391920 w 2905760"/>
              <a:gd name="connsiteY41" fmla="*/ 426720 h 467360"/>
              <a:gd name="connsiteX42" fmla="*/ 1351280 w 2905760"/>
              <a:gd name="connsiteY42" fmla="*/ 467360 h 467360"/>
              <a:gd name="connsiteX43" fmla="*/ 1310640 w 2905760"/>
              <a:gd name="connsiteY43" fmla="*/ 426720 h 467360"/>
              <a:gd name="connsiteX44" fmla="*/ 1351280 w 2905760"/>
              <a:gd name="connsiteY44" fmla="*/ 386080 h 467360"/>
              <a:gd name="connsiteX45" fmla="*/ 1168400 w 2905760"/>
              <a:gd name="connsiteY45" fmla="*/ 386080 h 467360"/>
              <a:gd name="connsiteX46" fmla="*/ 1209040 w 2905760"/>
              <a:gd name="connsiteY46" fmla="*/ 426720 h 467360"/>
              <a:gd name="connsiteX47" fmla="*/ 1168400 w 2905760"/>
              <a:gd name="connsiteY47" fmla="*/ 467360 h 467360"/>
              <a:gd name="connsiteX48" fmla="*/ 1127760 w 2905760"/>
              <a:gd name="connsiteY48" fmla="*/ 426720 h 467360"/>
              <a:gd name="connsiteX49" fmla="*/ 1168400 w 2905760"/>
              <a:gd name="connsiteY49" fmla="*/ 386080 h 467360"/>
              <a:gd name="connsiteX50" fmla="*/ 975360 w 2905760"/>
              <a:gd name="connsiteY50" fmla="*/ 386080 h 467360"/>
              <a:gd name="connsiteX51" fmla="*/ 1016000 w 2905760"/>
              <a:gd name="connsiteY51" fmla="*/ 426720 h 467360"/>
              <a:gd name="connsiteX52" fmla="*/ 975360 w 2905760"/>
              <a:gd name="connsiteY52" fmla="*/ 467360 h 467360"/>
              <a:gd name="connsiteX53" fmla="*/ 934720 w 2905760"/>
              <a:gd name="connsiteY53" fmla="*/ 426720 h 467360"/>
              <a:gd name="connsiteX54" fmla="*/ 975360 w 2905760"/>
              <a:gd name="connsiteY54" fmla="*/ 386080 h 467360"/>
              <a:gd name="connsiteX55" fmla="*/ 792480 w 2905760"/>
              <a:gd name="connsiteY55" fmla="*/ 386080 h 467360"/>
              <a:gd name="connsiteX56" fmla="*/ 833120 w 2905760"/>
              <a:gd name="connsiteY56" fmla="*/ 426720 h 467360"/>
              <a:gd name="connsiteX57" fmla="*/ 792480 w 2905760"/>
              <a:gd name="connsiteY57" fmla="*/ 467360 h 467360"/>
              <a:gd name="connsiteX58" fmla="*/ 751840 w 2905760"/>
              <a:gd name="connsiteY58" fmla="*/ 426720 h 467360"/>
              <a:gd name="connsiteX59" fmla="*/ 792480 w 2905760"/>
              <a:gd name="connsiteY59" fmla="*/ 386080 h 467360"/>
              <a:gd name="connsiteX60" fmla="*/ 599440 w 2905760"/>
              <a:gd name="connsiteY60" fmla="*/ 386080 h 467360"/>
              <a:gd name="connsiteX61" fmla="*/ 640080 w 2905760"/>
              <a:gd name="connsiteY61" fmla="*/ 426720 h 467360"/>
              <a:gd name="connsiteX62" fmla="*/ 599440 w 2905760"/>
              <a:gd name="connsiteY62" fmla="*/ 467360 h 467360"/>
              <a:gd name="connsiteX63" fmla="*/ 558800 w 2905760"/>
              <a:gd name="connsiteY63" fmla="*/ 426720 h 467360"/>
              <a:gd name="connsiteX64" fmla="*/ 599440 w 2905760"/>
              <a:gd name="connsiteY64" fmla="*/ 386080 h 467360"/>
              <a:gd name="connsiteX65" fmla="*/ 416560 w 2905760"/>
              <a:gd name="connsiteY65" fmla="*/ 386080 h 467360"/>
              <a:gd name="connsiteX66" fmla="*/ 457200 w 2905760"/>
              <a:gd name="connsiteY66" fmla="*/ 426720 h 467360"/>
              <a:gd name="connsiteX67" fmla="*/ 416560 w 2905760"/>
              <a:gd name="connsiteY67" fmla="*/ 467360 h 467360"/>
              <a:gd name="connsiteX68" fmla="*/ 375920 w 2905760"/>
              <a:gd name="connsiteY68" fmla="*/ 426720 h 467360"/>
              <a:gd name="connsiteX69" fmla="*/ 416560 w 2905760"/>
              <a:gd name="connsiteY69" fmla="*/ 386080 h 467360"/>
              <a:gd name="connsiteX70" fmla="*/ 223520 w 2905760"/>
              <a:gd name="connsiteY70" fmla="*/ 386080 h 467360"/>
              <a:gd name="connsiteX71" fmla="*/ 264160 w 2905760"/>
              <a:gd name="connsiteY71" fmla="*/ 426720 h 467360"/>
              <a:gd name="connsiteX72" fmla="*/ 223520 w 2905760"/>
              <a:gd name="connsiteY72" fmla="*/ 467360 h 467360"/>
              <a:gd name="connsiteX73" fmla="*/ 182880 w 2905760"/>
              <a:gd name="connsiteY73" fmla="*/ 426720 h 467360"/>
              <a:gd name="connsiteX74" fmla="*/ 223520 w 2905760"/>
              <a:gd name="connsiteY74" fmla="*/ 386080 h 467360"/>
              <a:gd name="connsiteX75" fmla="*/ 40640 w 2905760"/>
              <a:gd name="connsiteY75" fmla="*/ 386080 h 467360"/>
              <a:gd name="connsiteX76" fmla="*/ 81280 w 2905760"/>
              <a:gd name="connsiteY76" fmla="*/ 426720 h 467360"/>
              <a:gd name="connsiteX77" fmla="*/ 40640 w 2905760"/>
              <a:gd name="connsiteY77" fmla="*/ 467360 h 467360"/>
              <a:gd name="connsiteX78" fmla="*/ 0 w 2905760"/>
              <a:gd name="connsiteY78" fmla="*/ 426720 h 467360"/>
              <a:gd name="connsiteX79" fmla="*/ 40640 w 2905760"/>
              <a:gd name="connsiteY79" fmla="*/ 386080 h 467360"/>
              <a:gd name="connsiteX80" fmla="*/ 2865120 w 2905760"/>
              <a:gd name="connsiteY80" fmla="*/ 193040 h 467360"/>
              <a:gd name="connsiteX81" fmla="*/ 2905760 w 2905760"/>
              <a:gd name="connsiteY81" fmla="*/ 233680 h 467360"/>
              <a:gd name="connsiteX82" fmla="*/ 2865120 w 2905760"/>
              <a:gd name="connsiteY82" fmla="*/ 274320 h 467360"/>
              <a:gd name="connsiteX83" fmla="*/ 2824480 w 2905760"/>
              <a:gd name="connsiteY83" fmla="*/ 233680 h 467360"/>
              <a:gd name="connsiteX84" fmla="*/ 2865120 w 2905760"/>
              <a:gd name="connsiteY84" fmla="*/ 193040 h 467360"/>
              <a:gd name="connsiteX85" fmla="*/ 2682240 w 2905760"/>
              <a:gd name="connsiteY85" fmla="*/ 193040 h 467360"/>
              <a:gd name="connsiteX86" fmla="*/ 2722880 w 2905760"/>
              <a:gd name="connsiteY86" fmla="*/ 233680 h 467360"/>
              <a:gd name="connsiteX87" fmla="*/ 2682240 w 2905760"/>
              <a:gd name="connsiteY87" fmla="*/ 274320 h 467360"/>
              <a:gd name="connsiteX88" fmla="*/ 2641600 w 2905760"/>
              <a:gd name="connsiteY88" fmla="*/ 233680 h 467360"/>
              <a:gd name="connsiteX89" fmla="*/ 2682240 w 2905760"/>
              <a:gd name="connsiteY89" fmla="*/ 193040 h 467360"/>
              <a:gd name="connsiteX90" fmla="*/ 2489200 w 2905760"/>
              <a:gd name="connsiteY90" fmla="*/ 193040 h 467360"/>
              <a:gd name="connsiteX91" fmla="*/ 2529840 w 2905760"/>
              <a:gd name="connsiteY91" fmla="*/ 233680 h 467360"/>
              <a:gd name="connsiteX92" fmla="*/ 2489200 w 2905760"/>
              <a:gd name="connsiteY92" fmla="*/ 274320 h 467360"/>
              <a:gd name="connsiteX93" fmla="*/ 2448560 w 2905760"/>
              <a:gd name="connsiteY93" fmla="*/ 233680 h 467360"/>
              <a:gd name="connsiteX94" fmla="*/ 2489200 w 2905760"/>
              <a:gd name="connsiteY94" fmla="*/ 193040 h 467360"/>
              <a:gd name="connsiteX95" fmla="*/ 2306320 w 2905760"/>
              <a:gd name="connsiteY95" fmla="*/ 193040 h 467360"/>
              <a:gd name="connsiteX96" fmla="*/ 2346960 w 2905760"/>
              <a:gd name="connsiteY96" fmla="*/ 233680 h 467360"/>
              <a:gd name="connsiteX97" fmla="*/ 2306320 w 2905760"/>
              <a:gd name="connsiteY97" fmla="*/ 274320 h 467360"/>
              <a:gd name="connsiteX98" fmla="*/ 2265680 w 2905760"/>
              <a:gd name="connsiteY98" fmla="*/ 233680 h 467360"/>
              <a:gd name="connsiteX99" fmla="*/ 2306320 w 2905760"/>
              <a:gd name="connsiteY99" fmla="*/ 193040 h 467360"/>
              <a:gd name="connsiteX100" fmla="*/ 2113280 w 2905760"/>
              <a:gd name="connsiteY100" fmla="*/ 193040 h 467360"/>
              <a:gd name="connsiteX101" fmla="*/ 2153920 w 2905760"/>
              <a:gd name="connsiteY101" fmla="*/ 233680 h 467360"/>
              <a:gd name="connsiteX102" fmla="*/ 2113280 w 2905760"/>
              <a:gd name="connsiteY102" fmla="*/ 274320 h 467360"/>
              <a:gd name="connsiteX103" fmla="*/ 2072640 w 2905760"/>
              <a:gd name="connsiteY103" fmla="*/ 233680 h 467360"/>
              <a:gd name="connsiteX104" fmla="*/ 2113280 w 2905760"/>
              <a:gd name="connsiteY104" fmla="*/ 193040 h 467360"/>
              <a:gd name="connsiteX105" fmla="*/ 1930400 w 2905760"/>
              <a:gd name="connsiteY105" fmla="*/ 193040 h 467360"/>
              <a:gd name="connsiteX106" fmla="*/ 1971040 w 2905760"/>
              <a:gd name="connsiteY106" fmla="*/ 233680 h 467360"/>
              <a:gd name="connsiteX107" fmla="*/ 1930400 w 2905760"/>
              <a:gd name="connsiteY107" fmla="*/ 274320 h 467360"/>
              <a:gd name="connsiteX108" fmla="*/ 1889760 w 2905760"/>
              <a:gd name="connsiteY108" fmla="*/ 233680 h 467360"/>
              <a:gd name="connsiteX109" fmla="*/ 1930400 w 2905760"/>
              <a:gd name="connsiteY109" fmla="*/ 193040 h 467360"/>
              <a:gd name="connsiteX110" fmla="*/ 1737360 w 2905760"/>
              <a:gd name="connsiteY110" fmla="*/ 193040 h 467360"/>
              <a:gd name="connsiteX111" fmla="*/ 1778000 w 2905760"/>
              <a:gd name="connsiteY111" fmla="*/ 233680 h 467360"/>
              <a:gd name="connsiteX112" fmla="*/ 1737360 w 2905760"/>
              <a:gd name="connsiteY112" fmla="*/ 274320 h 467360"/>
              <a:gd name="connsiteX113" fmla="*/ 1696720 w 2905760"/>
              <a:gd name="connsiteY113" fmla="*/ 233680 h 467360"/>
              <a:gd name="connsiteX114" fmla="*/ 1737360 w 2905760"/>
              <a:gd name="connsiteY114" fmla="*/ 193040 h 467360"/>
              <a:gd name="connsiteX115" fmla="*/ 1554480 w 2905760"/>
              <a:gd name="connsiteY115" fmla="*/ 193040 h 467360"/>
              <a:gd name="connsiteX116" fmla="*/ 1595120 w 2905760"/>
              <a:gd name="connsiteY116" fmla="*/ 233680 h 467360"/>
              <a:gd name="connsiteX117" fmla="*/ 1554480 w 2905760"/>
              <a:gd name="connsiteY117" fmla="*/ 274320 h 467360"/>
              <a:gd name="connsiteX118" fmla="*/ 1513840 w 2905760"/>
              <a:gd name="connsiteY118" fmla="*/ 233680 h 467360"/>
              <a:gd name="connsiteX119" fmla="*/ 1554480 w 2905760"/>
              <a:gd name="connsiteY119" fmla="*/ 193040 h 467360"/>
              <a:gd name="connsiteX120" fmla="*/ 1351280 w 2905760"/>
              <a:gd name="connsiteY120" fmla="*/ 193040 h 467360"/>
              <a:gd name="connsiteX121" fmla="*/ 1391920 w 2905760"/>
              <a:gd name="connsiteY121" fmla="*/ 233680 h 467360"/>
              <a:gd name="connsiteX122" fmla="*/ 1351280 w 2905760"/>
              <a:gd name="connsiteY122" fmla="*/ 274320 h 467360"/>
              <a:gd name="connsiteX123" fmla="*/ 1310640 w 2905760"/>
              <a:gd name="connsiteY123" fmla="*/ 233680 h 467360"/>
              <a:gd name="connsiteX124" fmla="*/ 1351280 w 2905760"/>
              <a:gd name="connsiteY124" fmla="*/ 193040 h 467360"/>
              <a:gd name="connsiteX125" fmla="*/ 1168400 w 2905760"/>
              <a:gd name="connsiteY125" fmla="*/ 193040 h 467360"/>
              <a:gd name="connsiteX126" fmla="*/ 1209040 w 2905760"/>
              <a:gd name="connsiteY126" fmla="*/ 233680 h 467360"/>
              <a:gd name="connsiteX127" fmla="*/ 1168400 w 2905760"/>
              <a:gd name="connsiteY127" fmla="*/ 274320 h 467360"/>
              <a:gd name="connsiteX128" fmla="*/ 1127760 w 2905760"/>
              <a:gd name="connsiteY128" fmla="*/ 233680 h 467360"/>
              <a:gd name="connsiteX129" fmla="*/ 1168400 w 2905760"/>
              <a:gd name="connsiteY129" fmla="*/ 193040 h 467360"/>
              <a:gd name="connsiteX130" fmla="*/ 975360 w 2905760"/>
              <a:gd name="connsiteY130" fmla="*/ 193040 h 467360"/>
              <a:gd name="connsiteX131" fmla="*/ 1016000 w 2905760"/>
              <a:gd name="connsiteY131" fmla="*/ 233680 h 467360"/>
              <a:gd name="connsiteX132" fmla="*/ 975360 w 2905760"/>
              <a:gd name="connsiteY132" fmla="*/ 274320 h 467360"/>
              <a:gd name="connsiteX133" fmla="*/ 934720 w 2905760"/>
              <a:gd name="connsiteY133" fmla="*/ 233680 h 467360"/>
              <a:gd name="connsiteX134" fmla="*/ 975360 w 2905760"/>
              <a:gd name="connsiteY134" fmla="*/ 193040 h 467360"/>
              <a:gd name="connsiteX135" fmla="*/ 792480 w 2905760"/>
              <a:gd name="connsiteY135" fmla="*/ 193040 h 467360"/>
              <a:gd name="connsiteX136" fmla="*/ 833120 w 2905760"/>
              <a:gd name="connsiteY136" fmla="*/ 233680 h 467360"/>
              <a:gd name="connsiteX137" fmla="*/ 792480 w 2905760"/>
              <a:gd name="connsiteY137" fmla="*/ 274320 h 467360"/>
              <a:gd name="connsiteX138" fmla="*/ 751840 w 2905760"/>
              <a:gd name="connsiteY138" fmla="*/ 233680 h 467360"/>
              <a:gd name="connsiteX139" fmla="*/ 792480 w 2905760"/>
              <a:gd name="connsiteY139" fmla="*/ 193040 h 467360"/>
              <a:gd name="connsiteX140" fmla="*/ 599440 w 2905760"/>
              <a:gd name="connsiteY140" fmla="*/ 193040 h 467360"/>
              <a:gd name="connsiteX141" fmla="*/ 640080 w 2905760"/>
              <a:gd name="connsiteY141" fmla="*/ 233680 h 467360"/>
              <a:gd name="connsiteX142" fmla="*/ 599440 w 2905760"/>
              <a:gd name="connsiteY142" fmla="*/ 274320 h 467360"/>
              <a:gd name="connsiteX143" fmla="*/ 558800 w 2905760"/>
              <a:gd name="connsiteY143" fmla="*/ 233680 h 467360"/>
              <a:gd name="connsiteX144" fmla="*/ 599440 w 2905760"/>
              <a:gd name="connsiteY144" fmla="*/ 193040 h 467360"/>
              <a:gd name="connsiteX145" fmla="*/ 416560 w 2905760"/>
              <a:gd name="connsiteY145" fmla="*/ 193040 h 467360"/>
              <a:gd name="connsiteX146" fmla="*/ 457200 w 2905760"/>
              <a:gd name="connsiteY146" fmla="*/ 233680 h 467360"/>
              <a:gd name="connsiteX147" fmla="*/ 416560 w 2905760"/>
              <a:gd name="connsiteY147" fmla="*/ 274320 h 467360"/>
              <a:gd name="connsiteX148" fmla="*/ 375920 w 2905760"/>
              <a:gd name="connsiteY148" fmla="*/ 233680 h 467360"/>
              <a:gd name="connsiteX149" fmla="*/ 416560 w 2905760"/>
              <a:gd name="connsiteY149" fmla="*/ 193040 h 467360"/>
              <a:gd name="connsiteX150" fmla="*/ 223520 w 2905760"/>
              <a:gd name="connsiteY150" fmla="*/ 193040 h 467360"/>
              <a:gd name="connsiteX151" fmla="*/ 264160 w 2905760"/>
              <a:gd name="connsiteY151" fmla="*/ 233680 h 467360"/>
              <a:gd name="connsiteX152" fmla="*/ 223520 w 2905760"/>
              <a:gd name="connsiteY152" fmla="*/ 274320 h 467360"/>
              <a:gd name="connsiteX153" fmla="*/ 182880 w 2905760"/>
              <a:gd name="connsiteY153" fmla="*/ 233680 h 467360"/>
              <a:gd name="connsiteX154" fmla="*/ 223520 w 2905760"/>
              <a:gd name="connsiteY154" fmla="*/ 193040 h 467360"/>
              <a:gd name="connsiteX155" fmla="*/ 40640 w 2905760"/>
              <a:gd name="connsiteY155" fmla="*/ 193040 h 467360"/>
              <a:gd name="connsiteX156" fmla="*/ 81280 w 2905760"/>
              <a:gd name="connsiteY156" fmla="*/ 233680 h 467360"/>
              <a:gd name="connsiteX157" fmla="*/ 40640 w 2905760"/>
              <a:gd name="connsiteY157" fmla="*/ 274320 h 467360"/>
              <a:gd name="connsiteX158" fmla="*/ 0 w 2905760"/>
              <a:gd name="connsiteY158" fmla="*/ 233680 h 467360"/>
              <a:gd name="connsiteX159" fmla="*/ 40640 w 2905760"/>
              <a:gd name="connsiteY159" fmla="*/ 193040 h 467360"/>
              <a:gd name="connsiteX160" fmla="*/ 2865120 w 2905760"/>
              <a:gd name="connsiteY160" fmla="*/ 0 h 467360"/>
              <a:gd name="connsiteX161" fmla="*/ 2905760 w 2905760"/>
              <a:gd name="connsiteY161" fmla="*/ 40640 h 467360"/>
              <a:gd name="connsiteX162" fmla="*/ 2865120 w 2905760"/>
              <a:gd name="connsiteY162" fmla="*/ 81280 h 467360"/>
              <a:gd name="connsiteX163" fmla="*/ 2824480 w 2905760"/>
              <a:gd name="connsiteY163" fmla="*/ 40640 h 467360"/>
              <a:gd name="connsiteX164" fmla="*/ 2865120 w 2905760"/>
              <a:gd name="connsiteY164" fmla="*/ 0 h 467360"/>
              <a:gd name="connsiteX165" fmla="*/ 2682240 w 2905760"/>
              <a:gd name="connsiteY165" fmla="*/ 0 h 467360"/>
              <a:gd name="connsiteX166" fmla="*/ 2722880 w 2905760"/>
              <a:gd name="connsiteY166" fmla="*/ 40640 h 467360"/>
              <a:gd name="connsiteX167" fmla="*/ 2682240 w 2905760"/>
              <a:gd name="connsiteY167" fmla="*/ 81280 h 467360"/>
              <a:gd name="connsiteX168" fmla="*/ 2641600 w 2905760"/>
              <a:gd name="connsiteY168" fmla="*/ 40640 h 467360"/>
              <a:gd name="connsiteX169" fmla="*/ 2682240 w 2905760"/>
              <a:gd name="connsiteY169" fmla="*/ 0 h 467360"/>
              <a:gd name="connsiteX170" fmla="*/ 2489200 w 2905760"/>
              <a:gd name="connsiteY170" fmla="*/ 0 h 467360"/>
              <a:gd name="connsiteX171" fmla="*/ 2529840 w 2905760"/>
              <a:gd name="connsiteY171" fmla="*/ 40640 h 467360"/>
              <a:gd name="connsiteX172" fmla="*/ 2489200 w 2905760"/>
              <a:gd name="connsiteY172" fmla="*/ 81280 h 467360"/>
              <a:gd name="connsiteX173" fmla="*/ 2448560 w 2905760"/>
              <a:gd name="connsiteY173" fmla="*/ 40640 h 467360"/>
              <a:gd name="connsiteX174" fmla="*/ 2489200 w 2905760"/>
              <a:gd name="connsiteY174" fmla="*/ 0 h 467360"/>
              <a:gd name="connsiteX175" fmla="*/ 2306320 w 2905760"/>
              <a:gd name="connsiteY175" fmla="*/ 0 h 467360"/>
              <a:gd name="connsiteX176" fmla="*/ 2346960 w 2905760"/>
              <a:gd name="connsiteY176" fmla="*/ 40640 h 467360"/>
              <a:gd name="connsiteX177" fmla="*/ 2306320 w 2905760"/>
              <a:gd name="connsiteY177" fmla="*/ 81280 h 467360"/>
              <a:gd name="connsiteX178" fmla="*/ 2265680 w 2905760"/>
              <a:gd name="connsiteY178" fmla="*/ 40640 h 467360"/>
              <a:gd name="connsiteX179" fmla="*/ 2306320 w 2905760"/>
              <a:gd name="connsiteY179" fmla="*/ 0 h 467360"/>
              <a:gd name="connsiteX180" fmla="*/ 2113280 w 2905760"/>
              <a:gd name="connsiteY180" fmla="*/ 0 h 467360"/>
              <a:gd name="connsiteX181" fmla="*/ 2153920 w 2905760"/>
              <a:gd name="connsiteY181" fmla="*/ 40640 h 467360"/>
              <a:gd name="connsiteX182" fmla="*/ 2113280 w 2905760"/>
              <a:gd name="connsiteY182" fmla="*/ 81280 h 467360"/>
              <a:gd name="connsiteX183" fmla="*/ 2072640 w 2905760"/>
              <a:gd name="connsiteY183" fmla="*/ 40640 h 467360"/>
              <a:gd name="connsiteX184" fmla="*/ 2113280 w 2905760"/>
              <a:gd name="connsiteY184" fmla="*/ 0 h 467360"/>
              <a:gd name="connsiteX185" fmla="*/ 1930400 w 2905760"/>
              <a:gd name="connsiteY185" fmla="*/ 0 h 467360"/>
              <a:gd name="connsiteX186" fmla="*/ 1971040 w 2905760"/>
              <a:gd name="connsiteY186" fmla="*/ 40640 h 467360"/>
              <a:gd name="connsiteX187" fmla="*/ 1930400 w 2905760"/>
              <a:gd name="connsiteY187" fmla="*/ 81280 h 467360"/>
              <a:gd name="connsiteX188" fmla="*/ 1889760 w 2905760"/>
              <a:gd name="connsiteY188" fmla="*/ 40640 h 467360"/>
              <a:gd name="connsiteX189" fmla="*/ 1930400 w 2905760"/>
              <a:gd name="connsiteY189" fmla="*/ 0 h 467360"/>
              <a:gd name="connsiteX190" fmla="*/ 1737360 w 2905760"/>
              <a:gd name="connsiteY190" fmla="*/ 0 h 467360"/>
              <a:gd name="connsiteX191" fmla="*/ 1778000 w 2905760"/>
              <a:gd name="connsiteY191" fmla="*/ 40640 h 467360"/>
              <a:gd name="connsiteX192" fmla="*/ 1737360 w 2905760"/>
              <a:gd name="connsiteY192" fmla="*/ 81280 h 467360"/>
              <a:gd name="connsiteX193" fmla="*/ 1696720 w 2905760"/>
              <a:gd name="connsiteY193" fmla="*/ 40640 h 467360"/>
              <a:gd name="connsiteX194" fmla="*/ 1737360 w 2905760"/>
              <a:gd name="connsiteY194" fmla="*/ 0 h 467360"/>
              <a:gd name="connsiteX195" fmla="*/ 1554480 w 2905760"/>
              <a:gd name="connsiteY195" fmla="*/ 0 h 467360"/>
              <a:gd name="connsiteX196" fmla="*/ 1595120 w 2905760"/>
              <a:gd name="connsiteY196" fmla="*/ 40640 h 467360"/>
              <a:gd name="connsiteX197" fmla="*/ 1554480 w 2905760"/>
              <a:gd name="connsiteY197" fmla="*/ 81280 h 467360"/>
              <a:gd name="connsiteX198" fmla="*/ 1513840 w 2905760"/>
              <a:gd name="connsiteY198" fmla="*/ 40640 h 467360"/>
              <a:gd name="connsiteX199" fmla="*/ 1554480 w 2905760"/>
              <a:gd name="connsiteY199" fmla="*/ 0 h 467360"/>
              <a:gd name="connsiteX200" fmla="*/ 1351280 w 2905760"/>
              <a:gd name="connsiteY200" fmla="*/ 0 h 467360"/>
              <a:gd name="connsiteX201" fmla="*/ 1391920 w 2905760"/>
              <a:gd name="connsiteY201" fmla="*/ 40640 h 467360"/>
              <a:gd name="connsiteX202" fmla="*/ 1351280 w 2905760"/>
              <a:gd name="connsiteY202" fmla="*/ 81280 h 467360"/>
              <a:gd name="connsiteX203" fmla="*/ 1310640 w 2905760"/>
              <a:gd name="connsiteY203" fmla="*/ 40640 h 467360"/>
              <a:gd name="connsiteX204" fmla="*/ 1351280 w 2905760"/>
              <a:gd name="connsiteY204" fmla="*/ 0 h 467360"/>
              <a:gd name="connsiteX205" fmla="*/ 1168400 w 2905760"/>
              <a:gd name="connsiteY205" fmla="*/ 0 h 467360"/>
              <a:gd name="connsiteX206" fmla="*/ 1209040 w 2905760"/>
              <a:gd name="connsiteY206" fmla="*/ 40640 h 467360"/>
              <a:gd name="connsiteX207" fmla="*/ 1168400 w 2905760"/>
              <a:gd name="connsiteY207" fmla="*/ 81280 h 467360"/>
              <a:gd name="connsiteX208" fmla="*/ 1127760 w 2905760"/>
              <a:gd name="connsiteY208" fmla="*/ 40640 h 467360"/>
              <a:gd name="connsiteX209" fmla="*/ 1168400 w 2905760"/>
              <a:gd name="connsiteY209" fmla="*/ 0 h 467360"/>
              <a:gd name="connsiteX210" fmla="*/ 975360 w 2905760"/>
              <a:gd name="connsiteY210" fmla="*/ 0 h 467360"/>
              <a:gd name="connsiteX211" fmla="*/ 1016000 w 2905760"/>
              <a:gd name="connsiteY211" fmla="*/ 40640 h 467360"/>
              <a:gd name="connsiteX212" fmla="*/ 975360 w 2905760"/>
              <a:gd name="connsiteY212" fmla="*/ 81280 h 467360"/>
              <a:gd name="connsiteX213" fmla="*/ 934720 w 2905760"/>
              <a:gd name="connsiteY213" fmla="*/ 40640 h 467360"/>
              <a:gd name="connsiteX214" fmla="*/ 975360 w 2905760"/>
              <a:gd name="connsiteY214" fmla="*/ 0 h 467360"/>
              <a:gd name="connsiteX215" fmla="*/ 792480 w 2905760"/>
              <a:gd name="connsiteY215" fmla="*/ 0 h 467360"/>
              <a:gd name="connsiteX216" fmla="*/ 833120 w 2905760"/>
              <a:gd name="connsiteY216" fmla="*/ 40640 h 467360"/>
              <a:gd name="connsiteX217" fmla="*/ 792480 w 2905760"/>
              <a:gd name="connsiteY217" fmla="*/ 81280 h 467360"/>
              <a:gd name="connsiteX218" fmla="*/ 751840 w 2905760"/>
              <a:gd name="connsiteY218" fmla="*/ 40640 h 467360"/>
              <a:gd name="connsiteX219" fmla="*/ 792480 w 2905760"/>
              <a:gd name="connsiteY219" fmla="*/ 0 h 467360"/>
              <a:gd name="connsiteX220" fmla="*/ 599440 w 2905760"/>
              <a:gd name="connsiteY220" fmla="*/ 0 h 467360"/>
              <a:gd name="connsiteX221" fmla="*/ 640080 w 2905760"/>
              <a:gd name="connsiteY221" fmla="*/ 40640 h 467360"/>
              <a:gd name="connsiteX222" fmla="*/ 599440 w 2905760"/>
              <a:gd name="connsiteY222" fmla="*/ 81280 h 467360"/>
              <a:gd name="connsiteX223" fmla="*/ 558800 w 2905760"/>
              <a:gd name="connsiteY223" fmla="*/ 40640 h 467360"/>
              <a:gd name="connsiteX224" fmla="*/ 599440 w 2905760"/>
              <a:gd name="connsiteY224" fmla="*/ 0 h 467360"/>
              <a:gd name="connsiteX225" fmla="*/ 416560 w 2905760"/>
              <a:gd name="connsiteY225" fmla="*/ 0 h 467360"/>
              <a:gd name="connsiteX226" fmla="*/ 457200 w 2905760"/>
              <a:gd name="connsiteY226" fmla="*/ 40640 h 467360"/>
              <a:gd name="connsiteX227" fmla="*/ 416560 w 2905760"/>
              <a:gd name="connsiteY227" fmla="*/ 81280 h 467360"/>
              <a:gd name="connsiteX228" fmla="*/ 375920 w 2905760"/>
              <a:gd name="connsiteY228" fmla="*/ 40640 h 467360"/>
              <a:gd name="connsiteX229" fmla="*/ 416560 w 2905760"/>
              <a:gd name="connsiteY229" fmla="*/ 0 h 467360"/>
              <a:gd name="connsiteX230" fmla="*/ 223520 w 2905760"/>
              <a:gd name="connsiteY230" fmla="*/ 0 h 467360"/>
              <a:gd name="connsiteX231" fmla="*/ 264160 w 2905760"/>
              <a:gd name="connsiteY231" fmla="*/ 40640 h 467360"/>
              <a:gd name="connsiteX232" fmla="*/ 223520 w 2905760"/>
              <a:gd name="connsiteY232" fmla="*/ 81280 h 467360"/>
              <a:gd name="connsiteX233" fmla="*/ 182880 w 2905760"/>
              <a:gd name="connsiteY233" fmla="*/ 40640 h 467360"/>
              <a:gd name="connsiteX234" fmla="*/ 223520 w 2905760"/>
              <a:gd name="connsiteY234" fmla="*/ 0 h 467360"/>
              <a:gd name="connsiteX235" fmla="*/ 40640 w 2905760"/>
              <a:gd name="connsiteY235" fmla="*/ 0 h 467360"/>
              <a:gd name="connsiteX236" fmla="*/ 81280 w 2905760"/>
              <a:gd name="connsiteY236" fmla="*/ 40640 h 467360"/>
              <a:gd name="connsiteX237" fmla="*/ 40640 w 2905760"/>
              <a:gd name="connsiteY237" fmla="*/ 81280 h 467360"/>
              <a:gd name="connsiteX238" fmla="*/ 0 w 2905760"/>
              <a:gd name="connsiteY238" fmla="*/ 40640 h 467360"/>
              <a:gd name="connsiteX239" fmla="*/ 40640 w 2905760"/>
              <a:gd name="connsiteY239" fmla="*/ 0 h 467360"/>
            </a:gdLst>
            <a:ahLst/>
            <a:cxnLst/>
            <a:rect l="l" t="t" r="r" b="b"/>
            <a:pathLst>
              <a:path w="2905760" h="467360">
                <a:moveTo>
                  <a:pt x="2865120" y="386080"/>
                </a:moveTo>
                <a:cubicBezTo>
                  <a:pt x="2887565" y="386080"/>
                  <a:pt x="2905760" y="404275"/>
                  <a:pt x="2905760" y="426720"/>
                </a:cubicBezTo>
                <a:cubicBezTo>
                  <a:pt x="2905760" y="449165"/>
                  <a:pt x="2887565" y="467360"/>
                  <a:pt x="2865120" y="467360"/>
                </a:cubicBezTo>
                <a:cubicBezTo>
                  <a:pt x="2842675" y="467360"/>
                  <a:pt x="2824480" y="449165"/>
                  <a:pt x="2824480" y="426720"/>
                </a:cubicBezTo>
                <a:cubicBezTo>
                  <a:pt x="2824480" y="404275"/>
                  <a:pt x="2842675" y="386080"/>
                  <a:pt x="2865120" y="386080"/>
                </a:cubicBezTo>
                <a:close/>
                <a:moveTo>
                  <a:pt x="2682240" y="386080"/>
                </a:moveTo>
                <a:cubicBezTo>
                  <a:pt x="2704685" y="386080"/>
                  <a:pt x="2722880" y="404275"/>
                  <a:pt x="2722880" y="426720"/>
                </a:cubicBezTo>
                <a:cubicBezTo>
                  <a:pt x="2722880" y="449165"/>
                  <a:pt x="2704685" y="467360"/>
                  <a:pt x="2682240" y="467360"/>
                </a:cubicBezTo>
                <a:cubicBezTo>
                  <a:pt x="2659795" y="467360"/>
                  <a:pt x="2641600" y="449165"/>
                  <a:pt x="2641600" y="426720"/>
                </a:cubicBezTo>
                <a:cubicBezTo>
                  <a:pt x="2641600" y="404275"/>
                  <a:pt x="2659795" y="386080"/>
                  <a:pt x="2682240" y="386080"/>
                </a:cubicBezTo>
                <a:close/>
                <a:moveTo>
                  <a:pt x="2489200" y="386080"/>
                </a:moveTo>
                <a:cubicBezTo>
                  <a:pt x="2511645" y="386080"/>
                  <a:pt x="2529840" y="404275"/>
                  <a:pt x="2529840" y="426720"/>
                </a:cubicBezTo>
                <a:cubicBezTo>
                  <a:pt x="2529840" y="449165"/>
                  <a:pt x="2511645" y="467360"/>
                  <a:pt x="2489200" y="467360"/>
                </a:cubicBezTo>
                <a:cubicBezTo>
                  <a:pt x="2466755" y="467360"/>
                  <a:pt x="2448560" y="449165"/>
                  <a:pt x="2448560" y="426720"/>
                </a:cubicBezTo>
                <a:cubicBezTo>
                  <a:pt x="2448560" y="404275"/>
                  <a:pt x="2466755" y="386080"/>
                  <a:pt x="2489200" y="386080"/>
                </a:cubicBezTo>
                <a:close/>
                <a:moveTo>
                  <a:pt x="2306320" y="386080"/>
                </a:moveTo>
                <a:cubicBezTo>
                  <a:pt x="2328765" y="386080"/>
                  <a:pt x="2346960" y="404275"/>
                  <a:pt x="2346960" y="426720"/>
                </a:cubicBezTo>
                <a:cubicBezTo>
                  <a:pt x="2346960" y="449165"/>
                  <a:pt x="2328765" y="467360"/>
                  <a:pt x="2306320" y="467360"/>
                </a:cubicBezTo>
                <a:cubicBezTo>
                  <a:pt x="2283875" y="467360"/>
                  <a:pt x="2265680" y="449165"/>
                  <a:pt x="2265680" y="426720"/>
                </a:cubicBezTo>
                <a:cubicBezTo>
                  <a:pt x="2265680" y="404275"/>
                  <a:pt x="2283875" y="386080"/>
                  <a:pt x="2306320" y="386080"/>
                </a:cubicBezTo>
                <a:close/>
                <a:moveTo>
                  <a:pt x="2113280" y="386080"/>
                </a:moveTo>
                <a:cubicBezTo>
                  <a:pt x="2135725" y="386080"/>
                  <a:pt x="2153920" y="404275"/>
                  <a:pt x="2153920" y="426720"/>
                </a:cubicBezTo>
                <a:cubicBezTo>
                  <a:pt x="2153920" y="449165"/>
                  <a:pt x="2135725" y="467360"/>
                  <a:pt x="2113280" y="467360"/>
                </a:cubicBezTo>
                <a:cubicBezTo>
                  <a:pt x="2090835" y="467360"/>
                  <a:pt x="2072640" y="449165"/>
                  <a:pt x="2072640" y="426720"/>
                </a:cubicBezTo>
                <a:cubicBezTo>
                  <a:pt x="2072640" y="404275"/>
                  <a:pt x="2090835" y="386080"/>
                  <a:pt x="2113280" y="386080"/>
                </a:cubicBezTo>
                <a:close/>
                <a:moveTo>
                  <a:pt x="1930400" y="386080"/>
                </a:moveTo>
                <a:cubicBezTo>
                  <a:pt x="1952845" y="386080"/>
                  <a:pt x="1971040" y="404275"/>
                  <a:pt x="1971040" y="426720"/>
                </a:cubicBezTo>
                <a:cubicBezTo>
                  <a:pt x="1971040" y="449165"/>
                  <a:pt x="1952845" y="467360"/>
                  <a:pt x="1930400" y="467360"/>
                </a:cubicBezTo>
                <a:cubicBezTo>
                  <a:pt x="1907955" y="467360"/>
                  <a:pt x="1889760" y="449165"/>
                  <a:pt x="1889760" y="426720"/>
                </a:cubicBezTo>
                <a:cubicBezTo>
                  <a:pt x="1889760" y="404275"/>
                  <a:pt x="1907955" y="386080"/>
                  <a:pt x="1930400" y="386080"/>
                </a:cubicBezTo>
                <a:close/>
                <a:moveTo>
                  <a:pt x="1737360" y="386080"/>
                </a:moveTo>
                <a:cubicBezTo>
                  <a:pt x="1759805" y="386080"/>
                  <a:pt x="1778000" y="404275"/>
                  <a:pt x="1778000" y="426720"/>
                </a:cubicBezTo>
                <a:cubicBezTo>
                  <a:pt x="1778000" y="449165"/>
                  <a:pt x="1759805" y="467360"/>
                  <a:pt x="1737360" y="467360"/>
                </a:cubicBezTo>
                <a:cubicBezTo>
                  <a:pt x="1714915" y="467360"/>
                  <a:pt x="1696720" y="449165"/>
                  <a:pt x="1696720" y="426720"/>
                </a:cubicBezTo>
                <a:cubicBezTo>
                  <a:pt x="1696720" y="404275"/>
                  <a:pt x="1714915" y="386080"/>
                  <a:pt x="1737360" y="386080"/>
                </a:cubicBezTo>
                <a:close/>
                <a:moveTo>
                  <a:pt x="1554480" y="386080"/>
                </a:moveTo>
                <a:cubicBezTo>
                  <a:pt x="1576925" y="386080"/>
                  <a:pt x="1595120" y="404275"/>
                  <a:pt x="1595120" y="426720"/>
                </a:cubicBezTo>
                <a:cubicBezTo>
                  <a:pt x="1595120" y="449165"/>
                  <a:pt x="1576925" y="467360"/>
                  <a:pt x="1554480" y="467360"/>
                </a:cubicBezTo>
                <a:cubicBezTo>
                  <a:pt x="1532035" y="467360"/>
                  <a:pt x="1513840" y="449165"/>
                  <a:pt x="1513840" y="426720"/>
                </a:cubicBezTo>
                <a:cubicBezTo>
                  <a:pt x="1513840" y="404275"/>
                  <a:pt x="1532035" y="386080"/>
                  <a:pt x="1554480" y="386080"/>
                </a:cubicBezTo>
                <a:close/>
                <a:moveTo>
                  <a:pt x="1351280" y="386080"/>
                </a:moveTo>
                <a:cubicBezTo>
                  <a:pt x="1373725" y="386080"/>
                  <a:pt x="1391920" y="404275"/>
                  <a:pt x="1391920" y="426720"/>
                </a:cubicBezTo>
                <a:cubicBezTo>
                  <a:pt x="1391920" y="449165"/>
                  <a:pt x="1373725" y="467360"/>
                  <a:pt x="1351280" y="467360"/>
                </a:cubicBezTo>
                <a:cubicBezTo>
                  <a:pt x="1328835" y="467360"/>
                  <a:pt x="1310640" y="449165"/>
                  <a:pt x="1310640" y="426720"/>
                </a:cubicBezTo>
                <a:cubicBezTo>
                  <a:pt x="1310640" y="404275"/>
                  <a:pt x="1328835" y="386080"/>
                  <a:pt x="1351280" y="386080"/>
                </a:cubicBezTo>
                <a:close/>
                <a:moveTo>
                  <a:pt x="1168400" y="386080"/>
                </a:moveTo>
                <a:cubicBezTo>
                  <a:pt x="1190845" y="386080"/>
                  <a:pt x="1209040" y="404275"/>
                  <a:pt x="1209040" y="426720"/>
                </a:cubicBezTo>
                <a:cubicBezTo>
                  <a:pt x="1209040" y="449165"/>
                  <a:pt x="1190845" y="467360"/>
                  <a:pt x="1168400" y="467360"/>
                </a:cubicBezTo>
                <a:cubicBezTo>
                  <a:pt x="1145955" y="467360"/>
                  <a:pt x="1127760" y="449165"/>
                  <a:pt x="1127760" y="426720"/>
                </a:cubicBezTo>
                <a:cubicBezTo>
                  <a:pt x="1127760" y="404275"/>
                  <a:pt x="1145955" y="386080"/>
                  <a:pt x="1168400" y="386080"/>
                </a:cubicBezTo>
                <a:close/>
                <a:moveTo>
                  <a:pt x="975360" y="386080"/>
                </a:moveTo>
                <a:cubicBezTo>
                  <a:pt x="997805" y="386080"/>
                  <a:pt x="1016000" y="404275"/>
                  <a:pt x="1016000" y="426720"/>
                </a:cubicBezTo>
                <a:cubicBezTo>
                  <a:pt x="1016000" y="449165"/>
                  <a:pt x="997805" y="467360"/>
                  <a:pt x="975360" y="467360"/>
                </a:cubicBezTo>
                <a:cubicBezTo>
                  <a:pt x="952915" y="467360"/>
                  <a:pt x="934720" y="449165"/>
                  <a:pt x="934720" y="426720"/>
                </a:cubicBezTo>
                <a:cubicBezTo>
                  <a:pt x="934720" y="404275"/>
                  <a:pt x="952915" y="386080"/>
                  <a:pt x="975360" y="386080"/>
                </a:cubicBezTo>
                <a:close/>
                <a:moveTo>
                  <a:pt x="792480" y="386080"/>
                </a:moveTo>
                <a:cubicBezTo>
                  <a:pt x="814925" y="386080"/>
                  <a:pt x="833120" y="404275"/>
                  <a:pt x="833120" y="426720"/>
                </a:cubicBezTo>
                <a:cubicBezTo>
                  <a:pt x="833120" y="449165"/>
                  <a:pt x="814925" y="467360"/>
                  <a:pt x="792480" y="467360"/>
                </a:cubicBezTo>
                <a:cubicBezTo>
                  <a:pt x="770035" y="467360"/>
                  <a:pt x="751840" y="449165"/>
                  <a:pt x="751840" y="426720"/>
                </a:cubicBezTo>
                <a:cubicBezTo>
                  <a:pt x="751840" y="404275"/>
                  <a:pt x="770035" y="386080"/>
                  <a:pt x="792480" y="386080"/>
                </a:cubicBezTo>
                <a:close/>
                <a:moveTo>
                  <a:pt x="599440" y="386080"/>
                </a:moveTo>
                <a:cubicBezTo>
                  <a:pt x="621885" y="386080"/>
                  <a:pt x="640080" y="404275"/>
                  <a:pt x="640080" y="426720"/>
                </a:cubicBezTo>
                <a:cubicBezTo>
                  <a:pt x="640080" y="449165"/>
                  <a:pt x="621885" y="467360"/>
                  <a:pt x="599440" y="467360"/>
                </a:cubicBezTo>
                <a:cubicBezTo>
                  <a:pt x="576995" y="467360"/>
                  <a:pt x="558800" y="449165"/>
                  <a:pt x="558800" y="426720"/>
                </a:cubicBezTo>
                <a:cubicBezTo>
                  <a:pt x="558800" y="404275"/>
                  <a:pt x="576995" y="386080"/>
                  <a:pt x="599440" y="386080"/>
                </a:cubicBezTo>
                <a:close/>
                <a:moveTo>
                  <a:pt x="416560" y="386080"/>
                </a:moveTo>
                <a:cubicBezTo>
                  <a:pt x="439005" y="386080"/>
                  <a:pt x="457200" y="404275"/>
                  <a:pt x="457200" y="426720"/>
                </a:cubicBezTo>
                <a:cubicBezTo>
                  <a:pt x="457200" y="449165"/>
                  <a:pt x="439005" y="467360"/>
                  <a:pt x="416560" y="467360"/>
                </a:cubicBezTo>
                <a:cubicBezTo>
                  <a:pt x="394115" y="467360"/>
                  <a:pt x="375920" y="449165"/>
                  <a:pt x="375920" y="426720"/>
                </a:cubicBezTo>
                <a:cubicBezTo>
                  <a:pt x="375920" y="404275"/>
                  <a:pt x="394115" y="386080"/>
                  <a:pt x="416560" y="386080"/>
                </a:cubicBezTo>
                <a:close/>
                <a:moveTo>
                  <a:pt x="223520" y="386080"/>
                </a:moveTo>
                <a:cubicBezTo>
                  <a:pt x="245965" y="386080"/>
                  <a:pt x="264160" y="404275"/>
                  <a:pt x="264160" y="426720"/>
                </a:cubicBezTo>
                <a:cubicBezTo>
                  <a:pt x="264160" y="449165"/>
                  <a:pt x="245965" y="467360"/>
                  <a:pt x="223520" y="467360"/>
                </a:cubicBezTo>
                <a:cubicBezTo>
                  <a:pt x="201075" y="467360"/>
                  <a:pt x="182880" y="449165"/>
                  <a:pt x="182880" y="426720"/>
                </a:cubicBezTo>
                <a:cubicBezTo>
                  <a:pt x="182880" y="404275"/>
                  <a:pt x="201075" y="386080"/>
                  <a:pt x="223520" y="386080"/>
                </a:cubicBezTo>
                <a:close/>
                <a:moveTo>
                  <a:pt x="40640" y="386080"/>
                </a:moveTo>
                <a:cubicBezTo>
                  <a:pt x="63085" y="386080"/>
                  <a:pt x="81280" y="404275"/>
                  <a:pt x="81280" y="426720"/>
                </a:cubicBezTo>
                <a:cubicBezTo>
                  <a:pt x="81280" y="449165"/>
                  <a:pt x="63085" y="467360"/>
                  <a:pt x="40640" y="467360"/>
                </a:cubicBezTo>
                <a:cubicBezTo>
                  <a:pt x="18195" y="467360"/>
                  <a:pt x="0" y="449165"/>
                  <a:pt x="0" y="426720"/>
                </a:cubicBezTo>
                <a:cubicBezTo>
                  <a:pt x="0" y="404275"/>
                  <a:pt x="18195" y="386080"/>
                  <a:pt x="40640" y="386080"/>
                </a:cubicBezTo>
                <a:close/>
                <a:moveTo>
                  <a:pt x="2865120" y="193040"/>
                </a:moveTo>
                <a:cubicBezTo>
                  <a:pt x="2887565" y="193040"/>
                  <a:pt x="2905760" y="211235"/>
                  <a:pt x="2905760" y="233680"/>
                </a:cubicBezTo>
                <a:cubicBezTo>
                  <a:pt x="2905760" y="256125"/>
                  <a:pt x="2887565" y="274320"/>
                  <a:pt x="2865120" y="274320"/>
                </a:cubicBezTo>
                <a:cubicBezTo>
                  <a:pt x="2842675" y="274320"/>
                  <a:pt x="2824480" y="256125"/>
                  <a:pt x="2824480" y="233680"/>
                </a:cubicBezTo>
                <a:cubicBezTo>
                  <a:pt x="2824480" y="211235"/>
                  <a:pt x="2842675" y="193040"/>
                  <a:pt x="2865120" y="193040"/>
                </a:cubicBezTo>
                <a:close/>
                <a:moveTo>
                  <a:pt x="2682240" y="193040"/>
                </a:moveTo>
                <a:cubicBezTo>
                  <a:pt x="2704685" y="193040"/>
                  <a:pt x="2722880" y="211235"/>
                  <a:pt x="2722880" y="233680"/>
                </a:cubicBezTo>
                <a:cubicBezTo>
                  <a:pt x="2722880" y="256125"/>
                  <a:pt x="2704685" y="274320"/>
                  <a:pt x="2682240" y="274320"/>
                </a:cubicBezTo>
                <a:cubicBezTo>
                  <a:pt x="2659795" y="274320"/>
                  <a:pt x="2641600" y="256125"/>
                  <a:pt x="2641600" y="233680"/>
                </a:cubicBezTo>
                <a:cubicBezTo>
                  <a:pt x="2641600" y="211235"/>
                  <a:pt x="2659795" y="193040"/>
                  <a:pt x="2682240" y="193040"/>
                </a:cubicBezTo>
                <a:close/>
                <a:moveTo>
                  <a:pt x="2489200" y="193040"/>
                </a:moveTo>
                <a:cubicBezTo>
                  <a:pt x="2511645" y="193040"/>
                  <a:pt x="2529840" y="211235"/>
                  <a:pt x="2529840" y="233680"/>
                </a:cubicBezTo>
                <a:cubicBezTo>
                  <a:pt x="2529840" y="256125"/>
                  <a:pt x="2511645" y="274320"/>
                  <a:pt x="2489200" y="274320"/>
                </a:cubicBezTo>
                <a:cubicBezTo>
                  <a:pt x="2466755" y="274320"/>
                  <a:pt x="2448560" y="256125"/>
                  <a:pt x="2448560" y="233680"/>
                </a:cubicBezTo>
                <a:cubicBezTo>
                  <a:pt x="2448560" y="211235"/>
                  <a:pt x="2466755" y="193040"/>
                  <a:pt x="2489200" y="193040"/>
                </a:cubicBezTo>
                <a:close/>
                <a:moveTo>
                  <a:pt x="2306320" y="193040"/>
                </a:moveTo>
                <a:cubicBezTo>
                  <a:pt x="2328765" y="193040"/>
                  <a:pt x="2346960" y="211235"/>
                  <a:pt x="2346960" y="233680"/>
                </a:cubicBezTo>
                <a:cubicBezTo>
                  <a:pt x="2346960" y="256125"/>
                  <a:pt x="2328765" y="274320"/>
                  <a:pt x="2306320" y="274320"/>
                </a:cubicBezTo>
                <a:cubicBezTo>
                  <a:pt x="2283875" y="274320"/>
                  <a:pt x="2265680" y="256125"/>
                  <a:pt x="2265680" y="233680"/>
                </a:cubicBezTo>
                <a:cubicBezTo>
                  <a:pt x="2265680" y="211235"/>
                  <a:pt x="2283875" y="193040"/>
                  <a:pt x="2306320" y="193040"/>
                </a:cubicBezTo>
                <a:close/>
                <a:moveTo>
                  <a:pt x="2113280" y="193040"/>
                </a:moveTo>
                <a:cubicBezTo>
                  <a:pt x="2135725" y="193040"/>
                  <a:pt x="2153920" y="211235"/>
                  <a:pt x="2153920" y="233680"/>
                </a:cubicBezTo>
                <a:cubicBezTo>
                  <a:pt x="2153920" y="256125"/>
                  <a:pt x="2135725" y="274320"/>
                  <a:pt x="2113280" y="274320"/>
                </a:cubicBezTo>
                <a:cubicBezTo>
                  <a:pt x="2090835" y="274320"/>
                  <a:pt x="2072640" y="256125"/>
                  <a:pt x="2072640" y="233680"/>
                </a:cubicBezTo>
                <a:cubicBezTo>
                  <a:pt x="2072640" y="211235"/>
                  <a:pt x="2090835" y="193040"/>
                  <a:pt x="2113280" y="193040"/>
                </a:cubicBezTo>
                <a:close/>
                <a:moveTo>
                  <a:pt x="1930400" y="193040"/>
                </a:moveTo>
                <a:cubicBezTo>
                  <a:pt x="1952845" y="193040"/>
                  <a:pt x="1971040" y="211235"/>
                  <a:pt x="1971040" y="233680"/>
                </a:cubicBezTo>
                <a:cubicBezTo>
                  <a:pt x="1971040" y="256125"/>
                  <a:pt x="1952845" y="274320"/>
                  <a:pt x="1930400" y="274320"/>
                </a:cubicBezTo>
                <a:cubicBezTo>
                  <a:pt x="1907955" y="274320"/>
                  <a:pt x="1889760" y="256125"/>
                  <a:pt x="1889760" y="233680"/>
                </a:cubicBezTo>
                <a:cubicBezTo>
                  <a:pt x="1889760" y="211235"/>
                  <a:pt x="1907955" y="193040"/>
                  <a:pt x="1930400" y="193040"/>
                </a:cubicBezTo>
                <a:close/>
                <a:moveTo>
                  <a:pt x="1737360" y="193040"/>
                </a:moveTo>
                <a:cubicBezTo>
                  <a:pt x="1759805" y="193040"/>
                  <a:pt x="1778000" y="211235"/>
                  <a:pt x="1778000" y="233680"/>
                </a:cubicBezTo>
                <a:cubicBezTo>
                  <a:pt x="1778000" y="256125"/>
                  <a:pt x="1759805" y="274320"/>
                  <a:pt x="1737360" y="274320"/>
                </a:cubicBezTo>
                <a:cubicBezTo>
                  <a:pt x="1714915" y="274320"/>
                  <a:pt x="1696720" y="256125"/>
                  <a:pt x="1696720" y="233680"/>
                </a:cubicBezTo>
                <a:cubicBezTo>
                  <a:pt x="1696720" y="211235"/>
                  <a:pt x="1714915" y="193040"/>
                  <a:pt x="1737360" y="193040"/>
                </a:cubicBezTo>
                <a:close/>
                <a:moveTo>
                  <a:pt x="1554480" y="193040"/>
                </a:moveTo>
                <a:cubicBezTo>
                  <a:pt x="1576925" y="193040"/>
                  <a:pt x="1595120" y="211235"/>
                  <a:pt x="1595120" y="233680"/>
                </a:cubicBezTo>
                <a:cubicBezTo>
                  <a:pt x="1595120" y="256125"/>
                  <a:pt x="1576925" y="274320"/>
                  <a:pt x="1554480" y="274320"/>
                </a:cubicBezTo>
                <a:cubicBezTo>
                  <a:pt x="1532035" y="274320"/>
                  <a:pt x="1513840" y="256125"/>
                  <a:pt x="1513840" y="233680"/>
                </a:cubicBezTo>
                <a:cubicBezTo>
                  <a:pt x="1513840" y="211235"/>
                  <a:pt x="1532035" y="193040"/>
                  <a:pt x="1554480" y="193040"/>
                </a:cubicBezTo>
                <a:close/>
                <a:moveTo>
                  <a:pt x="1351280" y="193040"/>
                </a:moveTo>
                <a:cubicBezTo>
                  <a:pt x="1373725" y="193040"/>
                  <a:pt x="1391920" y="211235"/>
                  <a:pt x="1391920" y="233680"/>
                </a:cubicBezTo>
                <a:cubicBezTo>
                  <a:pt x="1391920" y="256125"/>
                  <a:pt x="1373725" y="274320"/>
                  <a:pt x="1351280" y="274320"/>
                </a:cubicBezTo>
                <a:cubicBezTo>
                  <a:pt x="1328835" y="274320"/>
                  <a:pt x="1310640" y="256125"/>
                  <a:pt x="1310640" y="233680"/>
                </a:cubicBezTo>
                <a:cubicBezTo>
                  <a:pt x="1310640" y="211235"/>
                  <a:pt x="1328835" y="193040"/>
                  <a:pt x="1351280" y="193040"/>
                </a:cubicBezTo>
                <a:close/>
                <a:moveTo>
                  <a:pt x="1168400" y="193040"/>
                </a:moveTo>
                <a:cubicBezTo>
                  <a:pt x="1190845" y="193040"/>
                  <a:pt x="1209040" y="211235"/>
                  <a:pt x="1209040" y="233680"/>
                </a:cubicBezTo>
                <a:cubicBezTo>
                  <a:pt x="1209040" y="256125"/>
                  <a:pt x="1190845" y="274320"/>
                  <a:pt x="1168400" y="274320"/>
                </a:cubicBezTo>
                <a:cubicBezTo>
                  <a:pt x="1145955" y="274320"/>
                  <a:pt x="1127760" y="256125"/>
                  <a:pt x="1127760" y="233680"/>
                </a:cubicBezTo>
                <a:cubicBezTo>
                  <a:pt x="1127760" y="211235"/>
                  <a:pt x="1145955" y="193040"/>
                  <a:pt x="1168400" y="193040"/>
                </a:cubicBezTo>
                <a:close/>
                <a:moveTo>
                  <a:pt x="975360" y="193040"/>
                </a:moveTo>
                <a:cubicBezTo>
                  <a:pt x="997805" y="193040"/>
                  <a:pt x="1016000" y="211235"/>
                  <a:pt x="1016000" y="233680"/>
                </a:cubicBezTo>
                <a:cubicBezTo>
                  <a:pt x="1016000" y="256125"/>
                  <a:pt x="997805" y="274320"/>
                  <a:pt x="975360" y="274320"/>
                </a:cubicBezTo>
                <a:cubicBezTo>
                  <a:pt x="952915" y="274320"/>
                  <a:pt x="934720" y="256125"/>
                  <a:pt x="934720" y="233680"/>
                </a:cubicBezTo>
                <a:cubicBezTo>
                  <a:pt x="934720" y="211235"/>
                  <a:pt x="952915" y="193040"/>
                  <a:pt x="975360" y="193040"/>
                </a:cubicBezTo>
                <a:close/>
                <a:moveTo>
                  <a:pt x="792480" y="193040"/>
                </a:moveTo>
                <a:cubicBezTo>
                  <a:pt x="814925" y="193040"/>
                  <a:pt x="833120" y="211235"/>
                  <a:pt x="833120" y="233680"/>
                </a:cubicBezTo>
                <a:cubicBezTo>
                  <a:pt x="833120" y="256125"/>
                  <a:pt x="814925" y="274320"/>
                  <a:pt x="792480" y="274320"/>
                </a:cubicBezTo>
                <a:cubicBezTo>
                  <a:pt x="770035" y="274320"/>
                  <a:pt x="751840" y="256125"/>
                  <a:pt x="751840" y="233680"/>
                </a:cubicBezTo>
                <a:cubicBezTo>
                  <a:pt x="751840" y="211235"/>
                  <a:pt x="770035" y="193040"/>
                  <a:pt x="792480" y="193040"/>
                </a:cubicBezTo>
                <a:close/>
                <a:moveTo>
                  <a:pt x="599440" y="193040"/>
                </a:moveTo>
                <a:cubicBezTo>
                  <a:pt x="621885" y="193040"/>
                  <a:pt x="640080" y="211235"/>
                  <a:pt x="640080" y="233680"/>
                </a:cubicBezTo>
                <a:cubicBezTo>
                  <a:pt x="640080" y="256125"/>
                  <a:pt x="621885" y="274320"/>
                  <a:pt x="599440" y="274320"/>
                </a:cubicBezTo>
                <a:cubicBezTo>
                  <a:pt x="576995" y="274320"/>
                  <a:pt x="558800" y="256125"/>
                  <a:pt x="558800" y="233680"/>
                </a:cubicBezTo>
                <a:cubicBezTo>
                  <a:pt x="558800" y="211235"/>
                  <a:pt x="576995" y="193040"/>
                  <a:pt x="599440" y="193040"/>
                </a:cubicBezTo>
                <a:close/>
                <a:moveTo>
                  <a:pt x="416560" y="193040"/>
                </a:moveTo>
                <a:cubicBezTo>
                  <a:pt x="439005" y="193040"/>
                  <a:pt x="457200" y="211235"/>
                  <a:pt x="457200" y="233680"/>
                </a:cubicBezTo>
                <a:cubicBezTo>
                  <a:pt x="457200" y="256125"/>
                  <a:pt x="439005" y="274320"/>
                  <a:pt x="416560" y="274320"/>
                </a:cubicBezTo>
                <a:cubicBezTo>
                  <a:pt x="394115" y="274320"/>
                  <a:pt x="375920" y="256125"/>
                  <a:pt x="375920" y="233680"/>
                </a:cubicBezTo>
                <a:cubicBezTo>
                  <a:pt x="375920" y="211235"/>
                  <a:pt x="394115" y="193040"/>
                  <a:pt x="416560" y="193040"/>
                </a:cubicBezTo>
                <a:close/>
                <a:moveTo>
                  <a:pt x="223520" y="193040"/>
                </a:moveTo>
                <a:cubicBezTo>
                  <a:pt x="245965" y="193040"/>
                  <a:pt x="264160" y="211235"/>
                  <a:pt x="264160" y="233680"/>
                </a:cubicBezTo>
                <a:cubicBezTo>
                  <a:pt x="264160" y="256125"/>
                  <a:pt x="245965" y="274320"/>
                  <a:pt x="223520" y="274320"/>
                </a:cubicBezTo>
                <a:cubicBezTo>
                  <a:pt x="201075" y="274320"/>
                  <a:pt x="182880" y="256125"/>
                  <a:pt x="182880" y="233680"/>
                </a:cubicBezTo>
                <a:cubicBezTo>
                  <a:pt x="182880" y="211235"/>
                  <a:pt x="201075" y="193040"/>
                  <a:pt x="223520" y="193040"/>
                </a:cubicBezTo>
                <a:close/>
                <a:moveTo>
                  <a:pt x="40640" y="193040"/>
                </a:moveTo>
                <a:cubicBezTo>
                  <a:pt x="63085" y="193040"/>
                  <a:pt x="81280" y="211235"/>
                  <a:pt x="81280" y="233680"/>
                </a:cubicBezTo>
                <a:cubicBezTo>
                  <a:pt x="81280" y="256125"/>
                  <a:pt x="63085" y="274320"/>
                  <a:pt x="40640" y="274320"/>
                </a:cubicBezTo>
                <a:cubicBezTo>
                  <a:pt x="18195" y="274320"/>
                  <a:pt x="0" y="256125"/>
                  <a:pt x="0" y="233680"/>
                </a:cubicBezTo>
                <a:cubicBezTo>
                  <a:pt x="0" y="211235"/>
                  <a:pt x="18195" y="193040"/>
                  <a:pt x="40640" y="193040"/>
                </a:cubicBezTo>
                <a:close/>
                <a:moveTo>
                  <a:pt x="2865120" y="0"/>
                </a:moveTo>
                <a:cubicBezTo>
                  <a:pt x="2887565" y="0"/>
                  <a:pt x="2905760" y="18195"/>
                  <a:pt x="2905760" y="40640"/>
                </a:cubicBezTo>
                <a:cubicBezTo>
                  <a:pt x="2905760" y="63085"/>
                  <a:pt x="2887565" y="81280"/>
                  <a:pt x="2865120" y="81280"/>
                </a:cubicBezTo>
                <a:cubicBezTo>
                  <a:pt x="2842675" y="81280"/>
                  <a:pt x="2824480" y="63085"/>
                  <a:pt x="2824480" y="40640"/>
                </a:cubicBezTo>
                <a:cubicBezTo>
                  <a:pt x="2824480" y="18195"/>
                  <a:pt x="2842675" y="0"/>
                  <a:pt x="2865120" y="0"/>
                </a:cubicBezTo>
                <a:close/>
                <a:moveTo>
                  <a:pt x="2682240" y="0"/>
                </a:moveTo>
                <a:cubicBezTo>
                  <a:pt x="2704685" y="0"/>
                  <a:pt x="2722880" y="18195"/>
                  <a:pt x="2722880" y="40640"/>
                </a:cubicBezTo>
                <a:cubicBezTo>
                  <a:pt x="2722880" y="63085"/>
                  <a:pt x="2704685" y="81280"/>
                  <a:pt x="2682240" y="81280"/>
                </a:cubicBezTo>
                <a:cubicBezTo>
                  <a:pt x="2659795" y="81280"/>
                  <a:pt x="2641600" y="63085"/>
                  <a:pt x="2641600" y="40640"/>
                </a:cubicBezTo>
                <a:cubicBezTo>
                  <a:pt x="2641600" y="18195"/>
                  <a:pt x="2659795" y="0"/>
                  <a:pt x="2682240" y="0"/>
                </a:cubicBezTo>
                <a:close/>
                <a:moveTo>
                  <a:pt x="2489200" y="0"/>
                </a:moveTo>
                <a:cubicBezTo>
                  <a:pt x="2511645" y="0"/>
                  <a:pt x="2529840" y="18195"/>
                  <a:pt x="2529840" y="40640"/>
                </a:cubicBezTo>
                <a:cubicBezTo>
                  <a:pt x="2529840" y="63085"/>
                  <a:pt x="2511645" y="81280"/>
                  <a:pt x="2489200" y="81280"/>
                </a:cubicBezTo>
                <a:cubicBezTo>
                  <a:pt x="2466755" y="81280"/>
                  <a:pt x="2448560" y="63085"/>
                  <a:pt x="2448560" y="40640"/>
                </a:cubicBezTo>
                <a:cubicBezTo>
                  <a:pt x="2448560" y="18195"/>
                  <a:pt x="2466755" y="0"/>
                  <a:pt x="2489200" y="0"/>
                </a:cubicBezTo>
                <a:close/>
                <a:moveTo>
                  <a:pt x="2306320" y="0"/>
                </a:moveTo>
                <a:cubicBezTo>
                  <a:pt x="2328765" y="0"/>
                  <a:pt x="2346960" y="18195"/>
                  <a:pt x="2346960" y="40640"/>
                </a:cubicBezTo>
                <a:cubicBezTo>
                  <a:pt x="2346960" y="63085"/>
                  <a:pt x="2328765" y="81280"/>
                  <a:pt x="2306320" y="81280"/>
                </a:cubicBezTo>
                <a:cubicBezTo>
                  <a:pt x="2283875" y="81280"/>
                  <a:pt x="2265680" y="63085"/>
                  <a:pt x="2265680" y="40640"/>
                </a:cubicBezTo>
                <a:cubicBezTo>
                  <a:pt x="2265680" y="18195"/>
                  <a:pt x="2283875" y="0"/>
                  <a:pt x="2306320" y="0"/>
                </a:cubicBezTo>
                <a:close/>
                <a:moveTo>
                  <a:pt x="2113280" y="0"/>
                </a:moveTo>
                <a:cubicBezTo>
                  <a:pt x="2135725" y="0"/>
                  <a:pt x="2153920" y="18195"/>
                  <a:pt x="2153920" y="40640"/>
                </a:cubicBezTo>
                <a:cubicBezTo>
                  <a:pt x="2153920" y="63085"/>
                  <a:pt x="2135725" y="81280"/>
                  <a:pt x="2113280" y="81280"/>
                </a:cubicBezTo>
                <a:cubicBezTo>
                  <a:pt x="2090835" y="81280"/>
                  <a:pt x="2072640" y="63085"/>
                  <a:pt x="2072640" y="40640"/>
                </a:cubicBezTo>
                <a:cubicBezTo>
                  <a:pt x="2072640" y="18195"/>
                  <a:pt x="2090835" y="0"/>
                  <a:pt x="2113280" y="0"/>
                </a:cubicBezTo>
                <a:close/>
                <a:moveTo>
                  <a:pt x="1930400" y="0"/>
                </a:moveTo>
                <a:cubicBezTo>
                  <a:pt x="1952845" y="0"/>
                  <a:pt x="1971040" y="18195"/>
                  <a:pt x="1971040" y="40640"/>
                </a:cubicBezTo>
                <a:cubicBezTo>
                  <a:pt x="1971040" y="63085"/>
                  <a:pt x="1952845" y="81280"/>
                  <a:pt x="1930400" y="81280"/>
                </a:cubicBezTo>
                <a:cubicBezTo>
                  <a:pt x="1907955" y="81280"/>
                  <a:pt x="1889760" y="63085"/>
                  <a:pt x="1889760" y="40640"/>
                </a:cubicBezTo>
                <a:cubicBezTo>
                  <a:pt x="1889760" y="18195"/>
                  <a:pt x="1907955" y="0"/>
                  <a:pt x="1930400" y="0"/>
                </a:cubicBezTo>
                <a:close/>
                <a:moveTo>
                  <a:pt x="1737360" y="0"/>
                </a:moveTo>
                <a:cubicBezTo>
                  <a:pt x="1759805" y="0"/>
                  <a:pt x="1778000" y="18195"/>
                  <a:pt x="1778000" y="40640"/>
                </a:cubicBezTo>
                <a:cubicBezTo>
                  <a:pt x="1778000" y="63085"/>
                  <a:pt x="1759805" y="81280"/>
                  <a:pt x="1737360" y="81280"/>
                </a:cubicBezTo>
                <a:cubicBezTo>
                  <a:pt x="1714915" y="81280"/>
                  <a:pt x="1696720" y="63085"/>
                  <a:pt x="1696720" y="40640"/>
                </a:cubicBezTo>
                <a:cubicBezTo>
                  <a:pt x="1696720" y="18195"/>
                  <a:pt x="1714915" y="0"/>
                  <a:pt x="1737360" y="0"/>
                </a:cubicBezTo>
                <a:close/>
                <a:moveTo>
                  <a:pt x="1554480" y="0"/>
                </a:moveTo>
                <a:cubicBezTo>
                  <a:pt x="1576925" y="0"/>
                  <a:pt x="1595120" y="18195"/>
                  <a:pt x="1595120" y="40640"/>
                </a:cubicBezTo>
                <a:cubicBezTo>
                  <a:pt x="1595120" y="63085"/>
                  <a:pt x="1576925" y="81280"/>
                  <a:pt x="1554480" y="81280"/>
                </a:cubicBezTo>
                <a:cubicBezTo>
                  <a:pt x="1532035" y="81280"/>
                  <a:pt x="1513840" y="63085"/>
                  <a:pt x="1513840" y="40640"/>
                </a:cubicBezTo>
                <a:cubicBezTo>
                  <a:pt x="1513840" y="18195"/>
                  <a:pt x="1532035" y="0"/>
                  <a:pt x="1554480" y="0"/>
                </a:cubicBezTo>
                <a:close/>
                <a:moveTo>
                  <a:pt x="1351280" y="0"/>
                </a:moveTo>
                <a:cubicBezTo>
                  <a:pt x="1373725" y="0"/>
                  <a:pt x="1391920" y="18195"/>
                  <a:pt x="1391920" y="40640"/>
                </a:cubicBezTo>
                <a:cubicBezTo>
                  <a:pt x="1391920" y="63085"/>
                  <a:pt x="1373725" y="81280"/>
                  <a:pt x="1351280" y="81280"/>
                </a:cubicBezTo>
                <a:cubicBezTo>
                  <a:pt x="1328835" y="81280"/>
                  <a:pt x="1310640" y="63085"/>
                  <a:pt x="1310640" y="40640"/>
                </a:cubicBezTo>
                <a:cubicBezTo>
                  <a:pt x="1310640" y="18195"/>
                  <a:pt x="1328835" y="0"/>
                  <a:pt x="1351280" y="0"/>
                </a:cubicBezTo>
                <a:close/>
                <a:moveTo>
                  <a:pt x="1168400" y="0"/>
                </a:moveTo>
                <a:cubicBezTo>
                  <a:pt x="1190845" y="0"/>
                  <a:pt x="1209040" y="18195"/>
                  <a:pt x="1209040" y="40640"/>
                </a:cubicBezTo>
                <a:cubicBezTo>
                  <a:pt x="1209040" y="63085"/>
                  <a:pt x="1190845" y="81280"/>
                  <a:pt x="1168400" y="81280"/>
                </a:cubicBezTo>
                <a:cubicBezTo>
                  <a:pt x="1145955" y="81280"/>
                  <a:pt x="1127760" y="63085"/>
                  <a:pt x="1127760" y="40640"/>
                </a:cubicBezTo>
                <a:cubicBezTo>
                  <a:pt x="1127760" y="18195"/>
                  <a:pt x="1145955" y="0"/>
                  <a:pt x="1168400" y="0"/>
                </a:cubicBezTo>
                <a:close/>
                <a:moveTo>
                  <a:pt x="975360" y="0"/>
                </a:moveTo>
                <a:cubicBezTo>
                  <a:pt x="997805" y="0"/>
                  <a:pt x="1016000" y="18195"/>
                  <a:pt x="1016000" y="40640"/>
                </a:cubicBezTo>
                <a:cubicBezTo>
                  <a:pt x="1016000" y="63085"/>
                  <a:pt x="997805" y="81280"/>
                  <a:pt x="975360" y="81280"/>
                </a:cubicBezTo>
                <a:cubicBezTo>
                  <a:pt x="952915" y="81280"/>
                  <a:pt x="934720" y="63085"/>
                  <a:pt x="934720" y="40640"/>
                </a:cubicBezTo>
                <a:cubicBezTo>
                  <a:pt x="934720" y="18195"/>
                  <a:pt x="952915" y="0"/>
                  <a:pt x="975360" y="0"/>
                </a:cubicBezTo>
                <a:close/>
                <a:moveTo>
                  <a:pt x="792480" y="0"/>
                </a:moveTo>
                <a:cubicBezTo>
                  <a:pt x="814925" y="0"/>
                  <a:pt x="833120" y="18195"/>
                  <a:pt x="833120" y="40640"/>
                </a:cubicBezTo>
                <a:cubicBezTo>
                  <a:pt x="833120" y="63085"/>
                  <a:pt x="814925" y="81280"/>
                  <a:pt x="792480" y="81280"/>
                </a:cubicBezTo>
                <a:cubicBezTo>
                  <a:pt x="770035" y="81280"/>
                  <a:pt x="751840" y="63085"/>
                  <a:pt x="751840" y="40640"/>
                </a:cubicBezTo>
                <a:cubicBezTo>
                  <a:pt x="751840" y="18195"/>
                  <a:pt x="770035" y="0"/>
                  <a:pt x="792480" y="0"/>
                </a:cubicBezTo>
                <a:close/>
                <a:moveTo>
                  <a:pt x="599440" y="0"/>
                </a:moveTo>
                <a:cubicBezTo>
                  <a:pt x="621885" y="0"/>
                  <a:pt x="640080" y="18195"/>
                  <a:pt x="640080" y="40640"/>
                </a:cubicBezTo>
                <a:cubicBezTo>
                  <a:pt x="640080" y="63085"/>
                  <a:pt x="621885" y="81280"/>
                  <a:pt x="599440" y="81280"/>
                </a:cubicBezTo>
                <a:cubicBezTo>
                  <a:pt x="576995" y="81280"/>
                  <a:pt x="558800" y="63085"/>
                  <a:pt x="558800" y="40640"/>
                </a:cubicBezTo>
                <a:cubicBezTo>
                  <a:pt x="558800" y="18195"/>
                  <a:pt x="576995" y="0"/>
                  <a:pt x="599440" y="0"/>
                </a:cubicBezTo>
                <a:close/>
                <a:moveTo>
                  <a:pt x="416560" y="0"/>
                </a:moveTo>
                <a:cubicBezTo>
                  <a:pt x="439005" y="0"/>
                  <a:pt x="457200" y="18195"/>
                  <a:pt x="457200" y="40640"/>
                </a:cubicBezTo>
                <a:cubicBezTo>
                  <a:pt x="457200" y="63085"/>
                  <a:pt x="439005" y="81280"/>
                  <a:pt x="416560" y="81280"/>
                </a:cubicBezTo>
                <a:cubicBezTo>
                  <a:pt x="394115" y="81280"/>
                  <a:pt x="375920" y="63085"/>
                  <a:pt x="375920" y="40640"/>
                </a:cubicBezTo>
                <a:cubicBezTo>
                  <a:pt x="375920" y="18195"/>
                  <a:pt x="394115" y="0"/>
                  <a:pt x="416560" y="0"/>
                </a:cubicBezTo>
                <a:close/>
                <a:moveTo>
                  <a:pt x="223520" y="0"/>
                </a:moveTo>
                <a:cubicBezTo>
                  <a:pt x="245965" y="0"/>
                  <a:pt x="264160" y="18195"/>
                  <a:pt x="264160" y="40640"/>
                </a:cubicBezTo>
                <a:cubicBezTo>
                  <a:pt x="264160" y="63085"/>
                  <a:pt x="245965" y="81280"/>
                  <a:pt x="223520" y="81280"/>
                </a:cubicBezTo>
                <a:cubicBezTo>
                  <a:pt x="201075" y="81280"/>
                  <a:pt x="182880" y="63085"/>
                  <a:pt x="182880" y="40640"/>
                </a:cubicBezTo>
                <a:cubicBezTo>
                  <a:pt x="182880" y="18195"/>
                  <a:pt x="201075" y="0"/>
                  <a:pt x="223520" y="0"/>
                </a:cubicBezTo>
                <a:close/>
                <a:moveTo>
                  <a:pt x="40640" y="0"/>
                </a:moveTo>
                <a:cubicBezTo>
                  <a:pt x="63085" y="0"/>
                  <a:pt x="81280" y="18195"/>
                  <a:pt x="81280" y="40640"/>
                </a:cubicBezTo>
                <a:cubicBezTo>
                  <a:pt x="81280" y="63085"/>
                  <a:pt x="63085" y="81280"/>
                  <a:pt x="40640" y="81280"/>
                </a:cubicBezTo>
                <a:cubicBezTo>
                  <a:pt x="18195" y="81280"/>
                  <a:pt x="0" y="63085"/>
                  <a:pt x="0" y="40640"/>
                </a:cubicBezTo>
                <a:cubicBezTo>
                  <a:pt x="0" y="18195"/>
                  <a:pt x="18195" y="0"/>
                  <a:pt x="40640" y="0"/>
                </a:cubicBezTo>
                <a:close/>
              </a:path>
            </a:pathLst>
          </a:custGeom>
          <a:gradFill>
            <a:gsLst>
              <a:gs pos="0">
                <a:schemeClr val="accent1">
                  <a:lumMod val="60000"/>
                  <a:lumOff val="40000"/>
                </a:schemeClr>
              </a:gs>
              <a:gs pos="100000">
                <a:schemeClr val="accent1">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6" name="标题 1"/>
          <p:cNvSpPr txBox="1"/>
          <p:nvPr/>
        </p:nvSpPr>
        <p:spPr>
          <a:xfrm>
            <a:off x="1004674" y="2023872"/>
            <a:ext cx="1834097" cy="588560"/>
          </a:xfrm>
          <a:prstGeom prst="rect">
            <a:avLst/>
          </a:prstGeom>
          <a:noFill/>
          <a:ln>
            <a:noFill/>
          </a:ln>
        </p:spPr>
        <p:txBody>
          <a:bodyPr vert="horz" wrap="square" lIns="91440" tIns="45720" rIns="91440" bIns="45720" rtlCol="0" anchor="ctr"/>
          <a:lstStyle/>
          <a:p>
            <a:pPr algn="l">
              <a:lnSpc>
                <a:spcPct val="100000"/>
              </a:lnSpc>
            </a:pPr>
            <a:r>
              <a:rPr kumimoji="1" lang="en-US" altLang="zh-CN" sz="4800">
                <a:ln w="12700">
                  <a:solidFill>
                    <a:srgbClr val="000000">
                      <a:alpha val="100000"/>
                    </a:srgbClr>
                  </a:solidFill>
                </a:ln>
                <a:gradFill>
                  <a:gsLst>
                    <a:gs pos="0">
                      <a:srgbClr val="5A43DB">
                        <a:alpha val="10000"/>
                      </a:srgbClr>
                    </a:gs>
                    <a:gs pos="100000">
                      <a:srgbClr val="9C8EE9">
                        <a:alpha val="0"/>
                      </a:srgbClr>
                    </a:gs>
                  </a:gsLst>
                  <a:lin ang="5400000" scaled="0"/>
                </a:gradFill>
                <a:latin typeface="Source Han Sans CN Bold" panose="020B0800000000000000" charset="-122"/>
                <a:ea typeface="Source Han Sans CN Bold" panose="020B0800000000000000" charset="-122"/>
                <a:cs typeface="Source Han Sans CN Bold" panose="020B0800000000000000" charset="-122"/>
              </a:rPr>
              <a:t>202X</a:t>
            </a: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85236" y="1383398"/>
            <a:ext cx="7981091" cy="457895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078357" y="3268981"/>
            <a:ext cx="5491166" cy="1609344"/>
          </a:xfrm>
          <a:prstGeom prst="rect">
            <a:avLst/>
          </a:prstGeom>
          <a:noFill/>
          <a:ln cap="sq">
            <a:noFill/>
          </a:ln>
        </p:spPr>
        <p:txBody>
          <a:bodyPr vert="horz" wrap="square" lIns="0" tIns="0" rIns="0" bIns="0" rtlCol="0" anchor="ctr"/>
          <a:lstStyle/>
          <a:p>
            <a:pPr algn="l">
              <a:lnSpc>
                <a:spcPct val="130000"/>
              </a:lnSpc>
            </a:pPr>
            <a:r>
              <a:rPr kumimoji="1" lang="en-US" altLang="zh-CN" sz="44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调研背景与意义</a:t>
            </a:r>
            <a:endParaRPr kumimoji="1" lang="zh-CN" altLang="en-US"/>
          </a:p>
        </p:txBody>
      </p:sp>
      <p:sp>
        <p:nvSpPr>
          <p:cNvPr id="6" name="标题 1"/>
          <p:cNvSpPr txBox="1"/>
          <p:nvPr/>
        </p:nvSpPr>
        <p:spPr>
          <a:xfrm>
            <a:off x="6908614" y="1218303"/>
            <a:ext cx="4682882" cy="4682883"/>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1">
            <a:alphaModFix amt="100000"/>
          </a:blip>
          <a:srcRect l="14569" t="2628" r="11244" b="2772"/>
          <a:stretch>
            <a:fillRect/>
          </a:stretch>
        </p:blipFill>
        <p:spPr>
          <a:xfrm>
            <a:off x="6946778" y="427098"/>
            <a:ext cx="4847734" cy="6351798"/>
          </a:xfrm>
          <a:custGeom>
            <a:avLst/>
            <a:gdLst>
              <a:gd name="connsiteX0" fmla="*/ 0 w 4135394"/>
              <a:gd name="connsiteY0" fmla="*/ 0 h 5418445"/>
              <a:gd name="connsiteX1" fmla="*/ 4135394 w 4135394"/>
              <a:gd name="connsiteY1" fmla="*/ 0 h 5418445"/>
              <a:gd name="connsiteX2" fmla="*/ 4135394 w 4135394"/>
              <a:gd name="connsiteY2" fmla="*/ 5418445 h 5418445"/>
              <a:gd name="connsiteX3" fmla="*/ 0 w 4135394"/>
              <a:gd name="connsiteY3" fmla="*/ 5418445 h 5418445"/>
            </a:gdLst>
            <a:ahLst/>
            <a:cxnLst/>
            <a:rect l="l" t="t" r="r" b="b"/>
            <a:pathLst>
              <a:path w="4135394" h="5418445">
                <a:moveTo>
                  <a:pt x="0" y="0"/>
                </a:moveTo>
                <a:lnTo>
                  <a:pt x="4135394" y="0"/>
                </a:lnTo>
                <a:lnTo>
                  <a:pt x="4135394" y="5418445"/>
                </a:lnTo>
                <a:lnTo>
                  <a:pt x="0" y="5418445"/>
                </a:lnTo>
                <a:close/>
              </a:path>
            </a:pathLst>
          </a:custGeom>
          <a:noFill/>
          <a:ln>
            <a:noFill/>
          </a:ln>
        </p:spPr>
      </p:pic>
      <p:sp>
        <p:nvSpPr>
          <p:cNvPr id="8" name="标题 1"/>
          <p:cNvSpPr txBox="1"/>
          <p:nvPr/>
        </p:nvSpPr>
        <p:spPr>
          <a:xfrm>
            <a:off x="685237" y="895642"/>
            <a:ext cx="2265277" cy="487756"/>
          </a:xfrm>
          <a:prstGeom prst="round1Rect">
            <a:avLst>
              <a:gd name="adj" fmla="val 23920"/>
            </a:avLst>
          </a:prstGeom>
          <a:solidFill>
            <a:schemeClr val="accent1">
              <a:lumMod val="75000"/>
            </a:schemeClr>
          </a:solidFill>
          <a:ln w="12700" cap="sq">
            <a:noFill/>
            <a:miter/>
          </a:ln>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991359" y="1036885"/>
            <a:ext cx="1653032" cy="20527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flipH="1">
            <a:off x="4411237" y="2570207"/>
            <a:ext cx="621265" cy="430818"/>
          </a:xfrm>
          <a:custGeom>
            <a:avLst/>
            <a:gdLst/>
            <a:ahLst/>
            <a:cxnLst/>
            <a:rect l="0" t="0" r="0" b="0"/>
            <a:pathLst>
              <a:path w="3149601" h="2184100">
                <a:moveTo>
                  <a:pt x="298450" y="9127"/>
                </a:moveTo>
                <a:cubicBezTo>
                  <a:pt x="186595" y="38582"/>
                  <a:pt x="73801" y="141337"/>
                  <a:pt x="28575" y="254982"/>
                </a:cubicBezTo>
                <a:cubicBezTo>
                  <a:pt x="259" y="326136"/>
                  <a:pt x="0" y="332625"/>
                  <a:pt x="0" y="972152"/>
                </a:cubicBezTo>
                <a:cubicBezTo>
                  <a:pt x="0" y="1367194"/>
                  <a:pt x="4769" y="1624616"/>
                  <a:pt x="12296" y="1635820"/>
                </a:cubicBezTo>
                <a:cubicBezTo>
                  <a:pt x="19059" y="1645886"/>
                  <a:pt x="27631" y="1666932"/>
                  <a:pt x="31346" y="1682589"/>
                </a:cubicBezTo>
                <a:cubicBezTo>
                  <a:pt x="40603" y="1721604"/>
                  <a:pt x="174109" y="1855200"/>
                  <a:pt x="228600" y="1879975"/>
                </a:cubicBezTo>
                <a:cubicBezTo>
                  <a:pt x="253047" y="1891091"/>
                  <a:pt x="298037" y="1911972"/>
                  <a:pt x="328576" y="1926378"/>
                </a:cubicBezTo>
                <a:cubicBezTo>
                  <a:pt x="383234" y="1952162"/>
                  <a:pt x="400153" y="1952572"/>
                  <a:pt x="1410502" y="1952572"/>
                </a:cubicBezTo>
                <a:cubicBezTo>
                  <a:pt x="2081069" y="1952572"/>
                  <a:pt x="2439622" y="1956975"/>
                  <a:pt x="2444750" y="1965272"/>
                </a:cubicBezTo>
                <a:cubicBezTo>
                  <a:pt x="2449067" y="1972257"/>
                  <a:pt x="2464257" y="1977972"/>
                  <a:pt x="2478505" y="1977972"/>
                </a:cubicBezTo>
                <a:cubicBezTo>
                  <a:pt x="2492753" y="1977972"/>
                  <a:pt x="2519562" y="1982822"/>
                  <a:pt x="2538081" y="1988750"/>
                </a:cubicBezTo>
                <a:cubicBezTo>
                  <a:pt x="2726735" y="2049139"/>
                  <a:pt x="2790399" y="2072593"/>
                  <a:pt x="2806065" y="2087477"/>
                </a:cubicBezTo>
                <a:cubicBezTo>
                  <a:pt x="2816193" y="2097099"/>
                  <a:pt x="2834114" y="2104972"/>
                  <a:pt x="2845888" y="2104972"/>
                </a:cubicBezTo>
                <a:cubicBezTo>
                  <a:pt x="2857663" y="2104972"/>
                  <a:pt x="2880809" y="2110652"/>
                  <a:pt x="2897323" y="2117594"/>
                </a:cubicBezTo>
                <a:cubicBezTo>
                  <a:pt x="2913838" y="2124536"/>
                  <a:pt x="2939066" y="2133108"/>
                  <a:pt x="2953385" y="2136644"/>
                </a:cubicBezTo>
                <a:cubicBezTo>
                  <a:pt x="2967704" y="2140179"/>
                  <a:pt x="2981992" y="2145442"/>
                  <a:pt x="2985135" y="2148339"/>
                </a:cubicBezTo>
                <a:cubicBezTo>
                  <a:pt x="2988278" y="2151236"/>
                  <a:pt x="3026569" y="2160467"/>
                  <a:pt x="3070225" y="2168852"/>
                </a:cubicBezTo>
                <a:lnTo>
                  <a:pt x="3149600" y="2184099"/>
                </a:lnTo>
                <a:lnTo>
                  <a:pt x="3149600" y="2152346"/>
                </a:lnTo>
                <a:cubicBezTo>
                  <a:pt x="3149600" y="2132671"/>
                  <a:pt x="3137775" y="2112845"/>
                  <a:pt x="3118510" y="2100223"/>
                </a:cubicBezTo>
                <a:cubicBezTo>
                  <a:pt x="3075019" y="2071726"/>
                  <a:pt x="2941182" y="1903782"/>
                  <a:pt x="2922839" y="1854687"/>
                </a:cubicBezTo>
                <a:cubicBezTo>
                  <a:pt x="2914469" y="1832282"/>
                  <a:pt x="2902058" y="1810513"/>
                  <a:pt x="2895260" y="1806312"/>
                </a:cubicBezTo>
                <a:cubicBezTo>
                  <a:pt x="2888462" y="1802110"/>
                  <a:pt x="2882900" y="1785060"/>
                  <a:pt x="2882900" y="1768422"/>
                </a:cubicBezTo>
                <a:cubicBezTo>
                  <a:pt x="2882900" y="1751784"/>
                  <a:pt x="2877789" y="1735012"/>
                  <a:pt x="2871542" y="1731151"/>
                </a:cubicBezTo>
                <a:cubicBezTo>
                  <a:pt x="2838187" y="1710537"/>
                  <a:pt x="2829638" y="1579110"/>
                  <a:pt x="2821503" y="961972"/>
                </a:cubicBezTo>
                <a:cubicBezTo>
                  <a:pt x="2815706" y="522145"/>
                  <a:pt x="2808527" y="312641"/>
                  <a:pt x="2798657" y="295222"/>
                </a:cubicBezTo>
                <a:cubicBezTo>
                  <a:pt x="2790741" y="281252"/>
                  <a:pt x="2776453" y="253005"/>
                  <a:pt x="2766907" y="232451"/>
                </a:cubicBezTo>
                <a:cubicBezTo>
                  <a:pt x="2741961" y="178740"/>
                  <a:pt x="2632138" y="70759"/>
                  <a:pt x="2565400" y="34323"/>
                </a:cubicBezTo>
                <a:lnTo>
                  <a:pt x="2508250" y="3122"/>
                </a:lnTo>
                <a:lnTo>
                  <a:pt x="1422400" y="1108"/>
                </a:lnTo>
                <a:cubicBezTo>
                  <a:pt x="825182" y="0"/>
                  <a:pt x="319405" y="3609"/>
                  <a:pt x="298450" y="9127"/>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8900000">
            <a:off x="4645419" y="2666594"/>
            <a:ext cx="228008" cy="135035"/>
          </a:xfrm>
          <a:prstGeom prst="corner">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1228123"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a:off x="11297522" y="744251"/>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a:off x="10807604"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a:off x="10873036" y="744251"/>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a:off x="10387085"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7" name="标题 1"/>
          <p:cNvSpPr txBox="1"/>
          <p:nvPr/>
        </p:nvSpPr>
        <p:spPr>
          <a:xfrm>
            <a:off x="10454311" y="744251"/>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a:off x="9966566"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10040941" y="744251"/>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11976903">
            <a:off x="10302433" y="4875308"/>
            <a:ext cx="1150698" cy="948278"/>
          </a:xfrm>
          <a:custGeom>
            <a:avLst/>
            <a:gdLst>
              <a:gd name="connsiteX0" fmla="*/ 1150698 w 1150698"/>
              <a:gd name="connsiteY0" fmla="*/ 203942 h 948278"/>
              <a:gd name="connsiteX1" fmla="*/ 16470 w 1150698"/>
              <a:gd name="connsiteY1" fmla="*/ 948279 h 948278"/>
            </a:gdLst>
            <a:ahLst/>
            <a:cxnLst/>
            <a:rect l="l" t="t" r="r" b="b"/>
            <a:pathLst>
              <a:path w="1150698" h="948278">
                <a:moveTo>
                  <a:pt x="1150698" y="203942"/>
                </a:moveTo>
                <a:cubicBezTo>
                  <a:pt x="1150698" y="203942"/>
                  <a:pt x="-160753" y="-587655"/>
                  <a:pt x="16470" y="948279"/>
                </a:cubicBezTo>
              </a:path>
            </a:pathLst>
          </a:custGeom>
          <a:noFill/>
          <a:ln w="11760" cap="flat">
            <a:solidFill>
              <a:schemeClr val="bg1">
                <a:alpha val="100000"/>
              </a:schemeClr>
            </a:solidFill>
            <a:prstDash val="dash"/>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717522" flipH="1">
            <a:off x="11496870" y="4944643"/>
            <a:ext cx="168198" cy="144998"/>
          </a:xfrm>
          <a:prstGeom prst="triangle">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flipH="1">
            <a:off x="10040941" y="5315157"/>
            <a:ext cx="647200" cy="647200"/>
          </a:xfrm>
          <a:prstGeom prst="ellipse">
            <a:avLst/>
          </a:prstGeom>
          <a:solidFill>
            <a:schemeClr val="accent1">
              <a:lumMod val="75000"/>
            </a:schemeClr>
          </a:solidFill>
          <a:ln w="762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2186055">
            <a:off x="10153648" y="5551148"/>
            <a:ext cx="385773" cy="192478"/>
          </a:xfrm>
          <a:custGeom>
            <a:avLst/>
            <a:gdLst/>
            <a:ahLst/>
            <a:cxnLst/>
            <a:rect l="l" t="t" r="r" b="b"/>
            <a:pathLst>
              <a:path w="524584" h="261736">
                <a:moveTo>
                  <a:pt x="158168" y="223847"/>
                </a:moveTo>
                <a:cubicBezTo>
                  <a:pt x="155624" y="224224"/>
                  <a:pt x="153420" y="225143"/>
                  <a:pt x="151556" y="226604"/>
                </a:cubicBezTo>
                <a:cubicBezTo>
                  <a:pt x="149693" y="228064"/>
                  <a:pt x="148327" y="229957"/>
                  <a:pt x="147458" y="232281"/>
                </a:cubicBezTo>
                <a:cubicBezTo>
                  <a:pt x="146589" y="234605"/>
                  <a:pt x="146364" y="237180"/>
                  <a:pt x="146783" y="240007"/>
                </a:cubicBezTo>
                <a:cubicBezTo>
                  <a:pt x="147202" y="242834"/>
                  <a:pt x="148164" y="245233"/>
                  <a:pt x="149670" y="247205"/>
                </a:cubicBezTo>
                <a:cubicBezTo>
                  <a:pt x="151175" y="249178"/>
                  <a:pt x="153032" y="250593"/>
                  <a:pt x="155238" y="251450"/>
                </a:cubicBezTo>
                <a:cubicBezTo>
                  <a:pt x="157445" y="252307"/>
                  <a:pt x="159821" y="252547"/>
                  <a:pt x="162365" y="252170"/>
                </a:cubicBezTo>
                <a:cubicBezTo>
                  <a:pt x="164909" y="251793"/>
                  <a:pt x="167112" y="250875"/>
                  <a:pt x="168976" y="249414"/>
                </a:cubicBezTo>
                <a:cubicBezTo>
                  <a:pt x="170839" y="247954"/>
                  <a:pt x="172205" y="246061"/>
                  <a:pt x="173074" y="243737"/>
                </a:cubicBezTo>
                <a:cubicBezTo>
                  <a:pt x="173943" y="241413"/>
                  <a:pt x="174168" y="238837"/>
                  <a:pt x="173749" y="236011"/>
                </a:cubicBezTo>
                <a:cubicBezTo>
                  <a:pt x="173330" y="233184"/>
                  <a:pt x="172368" y="230785"/>
                  <a:pt x="170863" y="228812"/>
                </a:cubicBezTo>
                <a:cubicBezTo>
                  <a:pt x="169357" y="226840"/>
                  <a:pt x="167501" y="225425"/>
                  <a:pt x="165294" y="224568"/>
                </a:cubicBezTo>
                <a:cubicBezTo>
                  <a:pt x="163087" y="223711"/>
                  <a:pt x="160712" y="223470"/>
                  <a:pt x="158168" y="223847"/>
                </a:cubicBezTo>
                <a:close/>
                <a:moveTo>
                  <a:pt x="213862" y="215074"/>
                </a:moveTo>
                <a:cubicBezTo>
                  <a:pt x="210470" y="215577"/>
                  <a:pt x="207749" y="217005"/>
                  <a:pt x="205701" y="219360"/>
                </a:cubicBezTo>
                <a:cubicBezTo>
                  <a:pt x="203652" y="221715"/>
                  <a:pt x="202620" y="224597"/>
                  <a:pt x="202606" y="228008"/>
                </a:cubicBezTo>
                <a:lnTo>
                  <a:pt x="228300" y="224200"/>
                </a:lnTo>
                <a:cubicBezTo>
                  <a:pt x="227362" y="220988"/>
                  <a:pt x="225583" y="218537"/>
                  <a:pt x="222963" y="216845"/>
                </a:cubicBezTo>
                <a:cubicBezTo>
                  <a:pt x="220344" y="215153"/>
                  <a:pt x="217310" y="214563"/>
                  <a:pt x="213862" y="215074"/>
                </a:cubicBezTo>
                <a:close/>
                <a:moveTo>
                  <a:pt x="212605" y="206594"/>
                </a:moveTo>
                <a:cubicBezTo>
                  <a:pt x="217014" y="205941"/>
                  <a:pt x="221102" y="206332"/>
                  <a:pt x="224868" y="207767"/>
                </a:cubicBezTo>
                <a:cubicBezTo>
                  <a:pt x="228634" y="209202"/>
                  <a:pt x="231754" y="211542"/>
                  <a:pt x="234228" y="214786"/>
                </a:cubicBezTo>
                <a:cubicBezTo>
                  <a:pt x="236702" y="218030"/>
                  <a:pt x="238282" y="221970"/>
                  <a:pt x="238969" y="226606"/>
                </a:cubicBezTo>
                <a:cubicBezTo>
                  <a:pt x="239078" y="227341"/>
                  <a:pt x="239176" y="228395"/>
                  <a:pt x="239264" y="229768"/>
                </a:cubicBezTo>
                <a:lnTo>
                  <a:pt x="203734" y="235034"/>
                </a:lnTo>
                <a:cubicBezTo>
                  <a:pt x="204850" y="238277"/>
                  <a:pt x="206867" y="240679"/>
                  <a:pt x="209785" y="242240"/>
                </a:cubicBezTo>
                <a:cubicBezTo>
                  <a:pt x="212702" y="243801"/>
                  <a:pt x="216112" y="244292"/>
                  <a:pt x="220012" y="243714"/>
                </a:cubicBezTo>
                <a:cubicBezTo>
                  <a:pt x="224987" y="242977"/>
                  <a:pt x="228843" y="240730"/>
                  <a:pt x="231579" y="236974"/>
                </a:cubicBezTo>
                <a:lnTo>
                  <a:pt x="238228" y="242661"/>
                </a:lnTo>
                <a:cubicBezTo>
                  <a:pt x="236554" y="245394"/>
                  <a:pt x="234254" y="247612"/>
                  <a:pt x="231329" y="249317"/>
                </a:cubicBezTo>
                <a:cubicBezTo>
                  <a:pt x="228404" y="251021"/>
                  <a:pt x="224991" y="252162"/>
                  <a:pt x="221090" y="252740"/>
                </a:cubicBezTo>
                <a:cubicBezTo>
                  <a:pt x="216115" y="253478"/>
                  <a:pt x="211587" y="253138"/>
                  <a:pt x="207506" y="251720"/>
                </a:cubicBezTo>
                <a:cubicBezTo>
                  <a:pt x="203425" y="250303"/>
                  <a:pt x="200091" y="247981"/>
                  <a:pt x="197504" y="244753"/>
                </a:cubicBezTo>
                <a:cubicBezTo>
                  <a:pt x="194917" y="241526"/>
                  <a:pt x="193293" y="237679"/>
                  <a:pt x="192631" y="233213"/>
                </a:cubicBezTo>
                <a:cubicBezTo>
                  <a:pt x="191978" y="228803"/>
                  <a:pt x="192393" y="224683"/>
                  <a:pt x="193876" y="220852"/>
                </a:cubicBezTo>
                <a:cubicBezTo>
                  <a:pt x="195359" y="217022"/>
                  <a:pt x="197735" y="213853"/>
                  <a:pt x="201003" y="211347"/>
                </a:cubicBezTo>
                <a:cubicBezTo>
                  <a:pt x="204272" y="208840"/>
                  <a:pt x="208139" y="207256"/>
                  <a:pt x="212605" y="206594"/>
                </a:cubicBezTo>
                <a:close/>
                <a:moveTo>
                  <a:pt x="275061" y="198422"/>
                </a:moveTo>
                <a:cubicBezTo>
                  <a:pt x="278275" y="198668"/>
                  <a:pt x="280959" y="199238"/>
                  <a:pt x="283114" y="200132"/>
                </a:cubicBezTo>
                <a:lnTo>
                  <a:pt x="280237" y="208791"/>
                </a:lnTo>
                <a:cubicBezTo>
                  <a:pt x="276058" y="207099"/>
                  <a:pt x="271566" y="206609"/>
                  <a:pt x="266760" y="207321"/>
                </a:cubicBezTo>
                <a:cubicBezTo>
                  <a:pt x="263651" y="207782"/>
                  <a:pt x="261360" y="208598"/>
                  <a:pt x="259887" y="209770"/>
                </a:cubicBezTo>
                <a:cubicBezTo>
                  <a:pt x="258414" y="210942"/>
                  <a:pt x="257791" y="212291"/>
                  <a:pt x="258017" y="213817"/>
                </a:cubicBezTo>
                <a:cubicBezTo>
                  <a:pt x="258268" y="215513"/>
                  <a:pt x="259308" y="216586"/>
                  <a:pt x="261137" y="217038"/>
                </a:cubicBezTo>
                <a:cubicBezTo>
                  <a:pt x="262966" y="217489"/>
                  <a:pt x="265736" y="217757"/>
                  <a:pt x="269446" y="217843"/>
                </a:cubicBezTo>
                <a:cubicBezTo>
                  <a:pt x="273148" y="217872"/>
                  <a:pt x="276212" y="218082"/>
                  <a:pt x="278639" y="218474"/>
                </a:cubicBezTo>
                <a:cubicBezTo>
                  <a:pt x="281066" y="218865"/>
                  <a:pt x="283243" y="219814"/>
                  <a:pt x="285170" y="221319"/>
                </a:cubicBezTo>
                <a:cubicBezTo>
                  <a:pt x="287098" y="222824"/>
                  <a:pt x="288300" y="225188"/>
                  <a:pt x="288778" y="228410"/>
                </a:cubicBezTo>
                <a:cubicBezTo>
                  <a:pt x="289406" y="232650"/>
                  <a:pt x="288071" y="236315"/>
                  <a:pt x="284774" y="239403"/>
                </a:cubicBezTo>
                <a:cubicBezTo>
                  <a:pt x="281476" y="242492"/>
                  <a:pt x="276662" y="244505"/>
                  <a:pt x="270330" y="245443"/>
                </a:cubicBezTo>
                <a:cubicBezTo>
                  <a:pt x="266655" y="245988"/>
                  <a:pt x="262994" y="246039"/>
                  <a:pt x="259347" y="245598"/>
                </a:cubicBezTo>
                <a:cubicBezTo>
                  <a:pt x="255699" y="245156"/>
                  <a:pt x="252721" y="244355"/>
                  <a:pt x="250411" y="243196"/>
                </a:cubicBezTo>
                <a:lnTo>
                  <a:pt x="253288" y="234536"/>
                </a:lnTo>
                <a:cubicBezTo>
                  <a:pt x="255524" y="235592"/>
                  <a:pt x="258130" y="236318"/>
                  <a:pt x="261107" y="236714"/>
                </a:cubicBezTo>
                <a:cubicBezTo>
                  <a:pt x="264083" y="237111"/>
                  <a:pt x="266956" y="237104"/>
                  <a:pt x="269727" y="236693"/>
                </a:cubicBezTo>
                <a:cubicBezTo>
                  <a:pt x="276058" y="235755"/>
                  <a:pt x="278977" y="233618"/>
                  <a:pt x="278483" y="230283"/>
                </a:cubicBezTo>
                <a:cubicBezTo>
                  <a:pt x="278248" y="228700"/>
                  <a:pt x="277279" y="227717"/>
                  <a:pt x="275576" y="227334"/>
                </a:cubicBezTo>
                <a:cubicBezTo>
                  <a:pt x="273872" y="226951"/>
                  <a:pt x="271198" y="226740"/>
                  <a:pt x="267553" y="226703"/>
                </a:cubicBezTo>
                <a:cubicBezTo>
                  <a:pt x="263738" y="226690"/>
                  <a:pt x="260603" y="226491"/>
                  <a:pt x="258148" y="226103"/>
                </a:cubicBezTo>
                <a:cubicBezTo>
                  <a:pt x="255693" y="225716"/>
                  <a:pt x="253467" y="224732"/>
                  <a:pt x="251470" y="223150"/>
                </a:cubicBezTo>
                <a:cubicBezTo>
                  <a:pt x="249474" y="221568"/>
                  <a:pt x="248233" y="219138"/>
                  <a:pt x="247747" y="215859"/>
                </a:cubicBezTo>
                <a:cubicBezTo>
                  <a:pt x="247110" y="211562"/>
                  <a:pt x="248396" y="207862"/>
                  <a:pt x="251605" y="204758"/>
                </a:cubicBezTo>
                <a:cubicBezTo>
                  <a:pt x="254813" y="201654"/>
                  <a:pt x="259470" y="199649"/>
                  <a:pt x="265576" y="198744"/>
                </a:cubicBezTo>
                <a:cubicBezTo>
                  <a:pt x="268685" y="198283"/>
                  <a:pt x="271847" y="198176"/>
                  <a:pt x="275061" y="198422"/>
                </a:cubicBezTo>
                <a:close/>
                <a:moveTo>
                  <a:pt x="346949" y="195871"/>
                </a:moveTo>
                <a:cubicBezTo>
                  <a:pt x="342878" y="196475"/>
                  <a:pt x="339733" y="198154"/>
                  <a:pt x="337513" y="200910"/>
                </a:cubicBezTo>
                <a:cubicBezTo>
                  <a:pt x="335292" y="203665"/>
                  <a:pt x="334463" y="206937"/>
                  <a:pt x="335024" y="210724"/>
                </a:cubicBezTo>
                <a:cubicBezTo>
                  <a:pt x="335594" y="214569"/>
                  <a:pt x="337343" y="217501"/>
                  <a:pt x="340271" y="219523"/>
                </a:cubicBezTo>
                <a:cubicBezTo>
                  <a:pt x="343199" y="221544"/>
                  <a:pt x="346699" y="222254"/>
                  <a:pt x="350769" y="221650"/>
                </a:cubicBezTo>
                <a:cubicBezTo>
                  <a:pt x="354783" y="221055"/>
                  <a:pt x="357898" y="219366"/>
                  <a:pt x="360114" y="216582"/>
                </a:cubicBezTo>
                <a:cubicBezTo>
                  <a:pt x="362330" y="213799"/>
                  <a:pt x="363153" y="210485"/>
                  <a:pt x="362584" y="206640"/>
                </a:cubicBezTo>
                <a:cubicBezTo>
                  <a:pt x="362022" y="202853"/>
                  <a:pt x="360280" y="199962"/>
                  <a:pt x="357356" y="197969"/>
                </a:cubicBezTo>
                <a:cubicBezTo>
                  <a:pt x="354432" y="195976"/>
                  <a:pt x="350963" y="195277"/>
                  <a:pt x="346949" y="195871"/>
                </a:cubicBezTo>
                <a:close/>
                <a:moveTo>
                  <a:pt x="178210" y="194186"/>
                </a:moveTo>
                <a:lnTo>
                  <a:pt x="187535" y="257106"/>
                </a:lnTo>
                <a:lnTo>
                  <a:pt x="177359" y="258614"/>
                </a:lnTo>
                <a:lnTo>
                  <a:pt x="176492" y="252763"/>
                </a:lnTo>
                <a:cubicBezTo>
                  <a:pt x="175058" y="255171"/>
                  <a:pt x="173134" y="257103"/>
                  <a:pt x="170721" y="258558"/>
                </a:cubicBezTo>
                <a:cubicBezTo>
                  <a:pt x="168308" y="260013"/>
                  <a:pt x="165547" y="260972"/>
                  <a:pt x="162437" y="261432"/>
                </a:cubicBezTo>
                <a:cubicBezTo>
                  <a:pt x="158084" y="262077"/>
                  <a:pt x="154027" y="261697"/>
                  <a:pt x="150266" y="260290"/>
                </a:cubicBezTo>
                <a:cubicBezTo>
                  <a:pt x="146504" y="258883"/>
                  <a:pt x="143372" y="256559"/>
                  <a:pt x="140870" y="253319"/>
                </a:cubicBezTo>
                <a:cubicBezTo>
                  <a:pt x="138368" y="250079"/>
                  <a:pt x="136777" y="246170"/>
                  <a:pt x="136098" y="241590"/>
                </a:cubicBezTo>
                <a:cubicBezTo>
                  <a:pt x="135420" y="237011"/>
                  <a:pt x="135810" y="232823"/>
                  <a:pt x="137269" y="229024"/>
                </a:cubicBezTo>
                <a:cubicBezTo>
                  <a:pt x="138729" y="225226"/>
                  <a:pt x="141054" y="222108"/>
                  <a:pt x="144246" y="219671"/>
                </a:cubicBezTo>
                <a:cubicBezTo>
                  <a:pt x="147438" y="217234"/>
                  <a:pt x="151210" y="215692"/>
                  <a:pt x="155564" y="215047"/>
                </a:cubicBezTo>
                <a:cubicBezTo>
                  <a:pt x="158560" y="214603"/>
                  <a:pt x="161377" y="214706"/>
                  <a:pt x="164015" y="215355"/>
                </a:cubicBezTo>
                <a:cubicBezTo>
                  <a:pt x="166653" y="216004"/>
                  <a:pt x="169000" y="217216"/>
                  <a:pt x="171054" y="218991"/>
                </a:cubicBezTo>
                <a:lnTo>
                  <a:pt x="167610" y="195756"/>
                </a:lnTo>
                <a:close/>
                <a:moveTo>
                  <a:pt x="307250" y="193088"/>
                </a:moveTo>
                <a:lnTo>
                  <a:pt x="313961" y="238371"/>
                </a:lnTo>
                <a:lnTo>
                  <a:pt x="303361" y="239942"/>
                </a:lnTo>
                <a:lnTo>
                  <a:pt x="296650" y="194659"/>
                </a:lnTo>
                <a:close/>
                <a:moveTo>
                  <a:pt x="369860" y="183810"/>
                </a:moveTo>
                <a:lnTo>
                  <a:pt x="375552" y="222224"/>
                </a:lnTo>
                <a:cubicBezTo>
                  <a:pt x="377915" y="238166"/>
                  <a:pt x="370956" y="247344"/>
                  <a:pt x="354674" y="249756"/>
                </a:cubicBezTo>
                <a:cubicBezTo>
                  <a:pt x="350321" y="250402"/>
                  <a:pt x="346113" y="250462"/>
                  <a:pt x="342048" y="249938"/>
                </a:cubicBezTo>
                <a:cubicBezTo>
                  <a:pt x="337984" y="249413"/>
                  <a:pt x="334525" y="248294"/>
                  <a:pt x="331671" y="246579"/>
                </a:cubicBezTo>
                <a:lnTo>
                  <a:pt x="335239" y="237904"/>
                </a:lnTo>
                <a:cubicBezTo>
                  <a:pt x="337460" y="239250"/>
                  <a:pt x="340157" y="240194"/>
                  <a:pt x="343328" y="240735"/>
                </a:cubicBezTo>
                <a:cubicBezTo>
                  <a:pt x="346499" y="241276"/>
                  <a:pt x="349639" y="241317"/>
                  <a:pt x="352749" y="240856"/>
                </a:cubicBezTo>
                <a:cubicBezTo>
                  <a:pt x="357723" y="240118"/>
                  <a:pt x="361202" y="238447"/>
                  <a:pt x="363185" y="235843"/>
                </a:cubicBezTo>
                <a:cubicBezTo>
                  <a:pt x="365168" y="233238"/>
                  <a:pt x="365816" y="229618"/>
                  <a:pt x="365129" y="224982"/>
                </a:cubicBezTo>
                <a:lnTo>
                  <a:pt x="364777" y="222608"/>
                </a:lnTo>
                <a:cubicBezTo>
                  <a:pt x="363261" y="224854"/>
                  <a:pt x="361278" y="226679"/>
                  <a:pt x="358828" y="228082"/>
                </a:cubicBezTo>
                <a:cubicBezTo>
                  <a:pt x="356379" y="229485"/>
                  <a:pt x="353599" y="230417"/>
                  <a:pt x="350490" y="230878"/>
                </a:cubicBezTo>
                <a:cubicBezTo>
                  <a:pt x="346193" y="231514"/>
                  <a:pt x="342171" y="231172"/>
                  <a:pt x="338422" y="229850"/>
                </a:cubicBezTo>
                <a:cubicBezTo>
                  <a:pt x="334673" y="228528"/>
                  <a:pt x="331547" y="226348"/>
                  <a:pt x="329046" y="223310"/>
                </a:cubicBezTo>
                <a:cubicBezTo>
                  <a:pt x="326545" y="220272"/>
                  <a:pt x="324976" y="216604"/>
                  <a:pt x="324339" y="212308"/>
                </a:cubicBezTo>
                <a:cubicBezTo>
                  <a:pt x="323703" y="208011"/>
                  <a:pt x="324143" y="204061"/>
                  <a:pt x="325660" y="200456"/>
                </a:cubicBezTo>
                <a:cubicBezTo>
                  <a:pt x="327176" y="196852"/>
                  <a:pt x="329539" y="193887"/>
                  <a:pt x="332748" y="191563"/>
                </a:cubicBezTo>
                <a:cubicBezTo>
                  <a:pt x="335956" y="189239"/>
                  <a:pt x="339709" y="187758"/>
                  <a:pt x="344006" y="187122"/>
                </a:cubicBezTo>
                <a:cubicBezTo>
                  <a:pt x="347284" y="186636"/>
                  <a:pt x="350346" y="186731"/>
                  <a:pt x="353191" y="187407"/>
                </a:cubicBezTo>
                <a:cubicBezTo>
                  <a:pt x="356035" y="188083"/>
                  <a:pt x="358525" y="189390"/>
                  <a:pt x="360661" y="191326"/>
                </a:cubicBezTo>
                <a:lnTo>
                  <a:pt x="359769" y="185305"/>
                </a:lnTo>
                <a:close/>
                <a:moveTo>
                  <a:pt x="407068" y="177776"/>
                </a:moveTo>
                <a:cubicBezTo>
                  <a:pt x="412777" y="176930"/>
                  <a:pt x="417604" y="177919"/>
                  <a:pt x="421546" y="180743"/>
                </a:cubicBezTo>
                <a:cubicBezTo>
                  <a:pt x="425489" y="183568"/>
                  <a:pt x="427947" y="188259"/>
                  <a:pt x="428918" y="194817"/>
                </a:cubicBezTo>
                <a:lnTo>
                  <a:pt x="432764" y="220765"/>
                </a:lnTo>
                <a:lnTo>
                  <a:pt x="422164" y="222336"/>
                </a:lnTo>
                <a:lnTo>
                  <a:pt x="418520" y="197744"/>
                </a:lnTo>
                <a:cubicBezTo>
                  <a:pt x="417933" y="193787"/>
                  <a:pt x="416558" y="190943"/>
                  <a:pt x="414395" y="189213"/>
                </a:cubicBezTo>
                <a:cubicBezTo>
                  <a:pt x="412232" y="187482"/>
                  <a:pt x="409427" y="186873"/>
                  <a:pt x="405978" y="187384"/>
                </a:cubicBezTo>
                <a:cubicBezTo>
                  <a:pt x="402078" y="187962"/>
                  <a:pt x="399170" y="189591"/>
                  <a:pt x="397257" y="192273"/>
                </a:cubicBezTo>
                <a:cubicBezTo>
                  <a:pt x="395343" y="194954"/>
                  <a:pt x="394713" y="198499"/>
                  <a:pt x="395366" y="202909"/>
                </a:cubicBezTo>
                <a:lnTo>
                  <a:pt x="398759" y="225804"/>
                </a:lnTo>
                <a:lnTo>
                  <a:pt x="388160" y="227375"/>
                </a:lnTo>
                <a:lnTo>
                  <a:pt x="381449" y="182093"/>
                </a:lnTo>
                <a:lnTo>
                  <a:pt x="391540" y="180597"/>
                </a:lnTo>
                <a:lnTo>
                  <a:pt x="392407" y="186448"/>
                </a:lnTo>
                <a:cubicBezTo>
                  <a:pt x="393850" y="184097"/>
                  <a:pt x="395820" y="182187"/>
                  <a:pt x="398318" y="180719"/>
                </a:cubicBezTo>
                <a:cubicBezTo>
                  <a:pt x="400816" y="179252"/>
                  <a:pt x="403732" y="178270"/>
                  <a:pt x="407068" y="177776"/>
                </a:cubicBezTo>
                <a:close/>
                <a:moveTo>
                  <a:pt x="299002" y="173685"/>
                </a:moveTo>
                <a:cubicBezTo>
                  <a:pt x="300924" y="173401"/>
                  <a:pt x="302621" y="173741"/>
                  <a:pt x="304093" y="174707"/>
                </a:cubicBezTo>
                <a:cubicBezTo>
                  <a:pt x="305565" y="175674"/>
                  <a:pt x="306431" y="177033"/>
                  <a:pt x="306690" y="178786"/>
                </a:cubicBezTo>
                <a:cubicBezTo>
                  <a:pt x="306967" y="180651"/>
                  <a:pt x="306563" y="182314"/>
                  <a:pt x="305480" y="183775"/>
                </a:cubicBezTo>
                <a:cubicBezTo>
                  <a:pt x="304396" y="185235"/>
                  <a:pt x="302865" y="186112"/>
                  <a:pt x="300887" y="186405"/>
                </a:cubicBezTo>
                <a:cubicBezTo>
                  <a:pt x="298964" y="186690"/>
                  <a:pt x="297263" y="186321"/>
                  <a:pt x="295783" y="185298"/>
                </a:cubicBezTo>
                <a:cubicBezTo>
                  <a:pt x="294302" y="184276"/>
                  <a:pt x="293428" y="182860"/>
                  <a:pt x="293160" y="181051"/>
                </a:cubicBezTo>
                <a:cubicBezTo>
                  <a:pt x="292892" y="179242"/>
                  <a:pt x="293318" y="177633"/>
                  <a:pt x="294438" y="176225"/>
                </a:cubicBezTo>
                <a:cubicBezTo>
                  <a:pt x="295558" y="174817"/>
                  <a:pt x="297079" y="173970"/>
                  <a:pt x="299002" y="173685"/>
                </a:cubicBezTo>
                <a:close/>
                <a:moveTo>
                  <a:pt x="88632" y="80088"/>
                </a:moveTo>
                <a:cubicBezTo>
                  <a:pt x="84731" y="80666"/>
                  <a:pt x="81715" y="82442"/>
                  <a:pt x="79585" y="85415"/>
                </a:cubicBezTo>
                <a:cubicBezTo>
                  <a:pt x="77455" y="88388"/>
                  <a:pt x="76704" y="91995"/>
                  <a:pt x="77332" y="96235"/>
                </a:cubicBezTo>
                <a:cubicBezTo>
                  <a:pt x="77960" y="100475"/>
                  <a:pt x="79725" y="103709"/>
                  <a:pt x="82626" y="105936"/>
                </a:cubicBezTo>
                <a:cubicBezTo>
                  <a:pt x="85527" y="108164"/>
                  <a:pt x="88928" y="108989"/>
                  <a:pt x="92829" y="108411"/>
                </a:cubicBezTo>
                <a:cubicBezTo>
                  <a:pt x="96730" y="107833"/>
                  <a:pt x="99759" y="106055"/>
                  <a:pt x="101918" y="103077"/>
                </a:cubicBezTo>
                <a:cubicBezTo>
                  <a:pt x="104076" y="100100"/>
                  <a:pt x="104842" y="96491"/>
                  <a:pt x="104213" y="92251"/>
                </a:cubicBezTo>
                <a:cubicBezTo>
                  <a:pt x="103585" y="88011"/>
                  <a:pt x="101806" y="84780"/>
                  <a:pt x="98877" y="82556"/>
                </a:cubicBezTo>
                <a:cubicBezTo>
                  <a:pt x="95947" y="80333"/>
                  <a:pt x="92532" y="79510"/>
                  <a:pt x="88632" y="80088"/>
                </a:cubicBezTo>
                <a:close/>
                <a:moveTo>
                  <a:pt x="25296" y="75955"/>
                </a:moveTo>
                <a:lnTo>
                  <a:pt x="12406" y="77865"/>
                </a:lnTo>
                <a:lnTo>
                  <a:pt x="15900" y="101439"/>
                </a:lnTo>
                <a:lnTo>
                  <a:pt x="28789" y="99529"/>
                </a:lnTo>
                <a:cubicBezTo>
                  <a:pt x="33594" y="98817"/>
                  <a:pt x="37090" y="97259"/>
                  <a:pt x="39276" y="94855"/>
                </a:cubicBezTo>
                <a:cubicBezTo>
                  <a:pt x="41462" y="92451"/>
                  <a:pt x="42274" y="89355"/>
                  <a:pt x="41713" y="85568"/>
                </a:cubicBezTo>
                <a:cubicBezTo>
                  <a:pt x="41151" y="81780"/>
                  <a:pt x="39476" y="79053"/>
                  <a:pt x="36687" y="77386"/>
                </a:cubicBezTo>
                <a:cubicBezTo>
                  <a:pt x="33898" y="75720"/>
                  <a:pt x="30101" y="75243"/>
                  <a:pt x="25296" y="75955"/>
                </a:cubicBezTo>
                <a:close/>
                <a:moveTo>
                  <a:pt x="87300" y="71099"/>
                </a:moveTo>
                <a:cubicBezTo>
                  <a:pt x="91935" y="70412"/>
                  <a:pt x="96237" y="70786"/>
                  <a:pt x="100205" y="72220"/>
                </a:cubicBezTo>
                <a:cubicBezTo>
                  <a:pt x="104173" y="73654"/>
                  <a:pt x="107448" y="75971"/>
                  <a:pt x="110031" y="79170"/>
                </a:cubicBezTo>
                <a:cubicBezTo>
                  <a:pt x="112614" y="82369"/>
                  <a:pt x="114236" y="86202"/>
                  <a:pt x="114898" y="90668"/>
                </a:cubicBezTo>
                <a:cubicBezTo>
                  <a:pt x="115560" y="95134"/>
                  <a:pt x="115121" y="99286"/>
                  <a:pt x="113581" y="103126"/>
                </a:cubicBezTo>
                <a:cubicBezTo>
                  <a:pt x="112041" y="106965"/>
                  <a:pt x="109581" y="110146"/>
                  <a:pt x="106199" y="112669"/>
                </a:cubicBezTo>
                <a:cubicBezTo>
                  <a:pt x="102818" y="115192"/>
                  <a:pt x="98809" y="116797"/>
                  <a:pt x="94174" y="117484"/>
                </a:cubicBezTo>
                <a:cubicBezTo>
                  <a:pt x="89594" y="118163"/>
                  <a:pt x="85321" y="117785"/>
                  <a:pt x="81353" y="116351"/>
                </a:cubicBezTo>
                <a:cubicBezTo>
                  <a:pt x="77385" y="114917"/>
                  <a:pt x="74108" y="112586"/>
                  <a:pt x="71521" y="109359"/>
                </a:cubicBezTo>
                <a:cubicBezTo>
                  <a:pt x="68934" y="106131"/>
                  <a:pt x="67309" y="102284"/>
                  <a:pt x="66647" y="97818"/>
                </a:cubicBezTo>
                <a:cubicBezTo>
                  <a:pt x="65986" y="93352"/>
                  <a:pt x="66427" y="89214"/>
                  <a:pt x="67971" y="85403"/>
                </a:cubicBezTo>
                <a:cubicBezTo>
                  <a:pt x="69515" y="81592"/>
                  <a:pt x="71977" y="78425"/>
                  <a:pt x="75359" y="75902"/>
                </a:cubicBezTo>
                <a:cubicBezTo>
                  <a:pt x="78740" y="73379"/>
                  <a:pt x="82720" y="71778"/>
                  <a:pt x="87300" y="71099"/>
                </a:cubicBezTo>
                <a:close/>
                <a:moveTo>
                  <a:pt x="24422" y="66551"/>
                </a:moveTo>
                <a:cubicBezTo>
                  <a:pt x="29567" y="65789"/>
                  <a:pt x="34172" y="65973"/>
                  <a:pt x="38240" y="67104"/>
                </a:cubicBezTo>
                <a:cubicBezTo>
                  <a:pt x="42307" y="68234"/>
                  <a:pt x="45593" y="70231"/>
                  <a:pt x="48097" y="73096"/>
                </a:cubicBezTo>
                <a:cubicBezTo>
                  <a:pt x="50602" y="75960"/>
                  <a:pt x="52176" y="79568"/>
                  <a:pt x="52821" y="83921"/>
                </a:cubicBezTo>
                <a:cubicBezTo>
                  <a:pt x="53458" y="88218"/>
                  <a:pt x="52995" y="92114"/>
                  <a:pt x="51434" y="95610"/>
                </a:cubicBezTo>
                <a:cubicBezTo>
                  <a:pt x="49872" y="99105"/>
                  <a:pt x="47309" y="101984"/>
                  <a:pt x="43744" y="104245"/>
                </a:cubicBezTo>
                <a:cubicBezTo>
                  <a:pt x="40179" y="106507"/>
                  <a:pt x="35825" y="108019"/>
                  <a:pt x="30680" y="108781"/>
                </a:cubicBezTo>
                <a:lnTo>
                  <a:pt x="17282" y="110767"/>
                </a:lnTo>
                <a:lnTo>
                  <a:pt x="19821" y="127896"/>
                </a:lnTo>
                <a:lnTo>
                  <a:pt x="8797" y="129530"/>
                </a:lnTo>
                <a:lnTo>
                  <a:pt x="0" y="70171"/>
                </a:lnTo>
                <a:close/>
                <a:moveTo>
                  <a:pt x="219787" y="60132"/>
                </a:moveTo>
                <a:cubicBezTo>
                  <a:pt x="216395" y="60634"/>
                  <a:pt x="213675" y="62063"/>
                  <a:pt x="211626" y="64417"/>
                </a:cubicBezTo>
                <a:cubicBezTo>
                  <a:pt x="209578" y="66772"/>
                  <a:pt x="208546" y="69655"/>
                  <a:pt x="208531" y="73066"/>
                </a:cubicBezTo>
                <a:lnTo>
                  <a:pt x="234226" y="69258"/>
                </a:lnTo>
                <a:cubicBezTo>
                  <a:pt x="233287" y="66046"/>
                  <a:pt x="231509" y="63594"/>
                  <a:pt x="228889" y="61903"/>
                </a:cubicBezTo>
                <a:cubicBezTo>
                  <a:pt x="226270" y="60211"/>
                  <a:pt x="223236" y="59621"/>
                  <a:pt x="219787" y="60132"/>
                </a:cubicBezTo>
                <a:close/>
                <a:moveTo>
                  <a:pt x="194193" y="55778"/>
                </a:moveTo>
                <a:lnTo>
                  <a:pt x="184198" y="103537"/>
                </a:lnTo>
                <a:lnTo>
                  <a:pt x="174023" y="105044"/>
                </a:lnTo>
                <a:lnTo>
                  <a:pt x="157696" y="75573"/>
                </a:lnTo>
                <a:lnTo>
                  <a:pt x="150449" y="108538"/>
                </a:lnTo>
                <a:lnTo>
                  <a:pt x="140273" y="110046"/>
                </a:lnTo>
                <a:lnTo>
                  <a:pt x="116942" y="67226"/>
                </a:lnTo>
                <a:lnTo>
                  <a:pt x="126948" y="65744"/>
                </a:lnTo>
                <a:lnTo>
                  <a:pt x="143856" y="97382"/>
                </a:lnTo>
                <a:lnTo>
                  <a:pt x="151370" y="62124"/>
                </a:lnTo>
                <a:lnTo>
                  <a:pt x="160274" y="60805"/>
                </a:lnTo>
                <a:lnTo>
                  <a:pt x="177461" y="92576"/>
                </a:lnTo>
                <a:lnTo>
                  <a:pt x="184781" y="57173"/>
                </a:lnTo>
                <a:close/>
                <a:moveTo>
                  <a:pt x="218531" y="51652"/>
                </a:moveTo>
                <a:cubicBezTo>
                  <a:pt x="222940" y="50998"/>
                  <a:pt x="227028" y="51389"/>
                  <a:pt x="230794" y="52824"/>
                </a:cubicBezTo>
                <a:cubicBezTo>
                  <a:pt x="234559" y="54259"/>
                  <a:pt x="237679" y="56599"/>
                  <a:pt x="240153" y="59843"/>
                </a:cubicBezTo>
                <a:cubicBezTo>
                  <a:pt x="242627" y="63088"/>
                  <a:pt x="244208" y="67028"/>
                  <a:pt x="244895" y="71663"/>
                </a:cubicBezTo>
                <a:cubicBezTo>
                  <a:pt x="245004" y="72398"/>
                  <a:pt x="245102" y="73452"/>
                  <a:pt x="245190" y="74826"/>
                </a:cubicBezTo>
                <a:lnTo>
                  <a:pt x="209659" y="80091"/>
                </a:lnTo>
                <a:cubicBezTo>
                  <a:pt x="210775" y="83335"/>
                  <a:pt x="212792" y="85737"/>
                  <a:pt x="215710" y="87297"/>
                </a:cubicBezTo>
                <a:cubicBezTo>
                  <a:pt x="218628" y="88858"/>
                  <a:pt x="222037" y="89350"/>
                  <a:pt x="225938" y="88772"/>
                </a:cubicBezTo>
                <a:cubicBezTo>
                  <a:pt x="230913" y="88034"/>
                  <a:pt x="234769" y="85787"/>
                  <a:pt x="237505" y="82031"/>
                </a:cubicBezTo>
                <a:lnTo>
                  <a:pt x="244154" y="87719"/>
                </a:lnTo>
                <a:cubicBezTo>
                  <a:pt x="242479" y="90451"/>
                  <a:pt x="240179" y="92670"/>
                  <a:pt x="237254" y="94374"/>
                </a:cubicBezTo>
                <a:cubicBezTo>
                  <a:pt x="234329" y="96079"/>
                  <a:pt x="230916" y="97220"/>
                  <a:pt x="227016" y="97798"/>
                </a:cubicBezTo>
                <a:cubicBezTo>
                  <a:pt x="222041" y="98535"/>
                  <a:pt x="217513" y="98195"/>
                  <a:pt x="213432" y="96778"/>
                </a:cubicBezTo>
                <a:cubicBezTo>
                  <a:pt x="209351" y="95360"/>
                  <a:pt x="206017" y="93038"/>
                  <a:pt x="203430" y="89811"/>
                </a:cubicBezTo>
                <a:cubicBezTo>
                  <a:pt x="200843" y="86583"/>
                  <a:pt x="199219" y="82736"/>
                  <a:pt x="198557" y="78270"/>
                </a:cubicBezTo>
                <a:cubicBezTo>
                  <a:pt x="197903" y="73861"/>
                  <a:pt x="198318" y="69741"/>
                  <a:pt x="199802" y="65910"/>
                </a:cubicBezTo>
                <a:cubicBezTo>
                  <a:pt x="201285" y="62079"/>
                  <a:pt x="203661" y="58911"/>
                  <a:pt x="206929" y="56404"/>
                </a:cubicBezTo>
                <a:cubicBezTo>
                  <a:pt x="210197" y="53898"/>
                  <a:pt x="214064" y="52314"/>
                  <a:pt x="218531" y="51652"/>
                </a:cubicBezTo>
                <a:close/>
                <a:moveTo>
                  <a:pt x="318324" y="46049"/>
                </a:moveTo>
                <a:cubicBezTo>
                  <a:pt x="315780" y="46426"/>
                  <a:pt x="313576" y="47345"/>
                  <a:pt x="311712" y="48805"/>
                </a:cubicBezTo>
                <a:cubicBezTo>
                  <a:pt x="309849" y="50266"/>
                  <a:pt x="308483" y="52158"/>
                  <a:pt x="307614" y="54482"/>
                </a:cubicBezTo>
                <a:cubicBezTo>
                  <a:pt x="306745" y="56807"/>
                  <a:pt x="306520" y="59382"/>
                  <a:pt x="306939" y="62209"/>
                </a:cubicBezTo>
                <a:cubicBezTo>
                  <a:pt x="307358" y="65035"/>
                  <a:pt x="308320" y="67435"/>
                  <a:pt x="309826" y="69407"/>
                </a:cubicBezTo>
                <a:cubicBezTo>
                  <a:pt x="311331" y="71379"/>
                  <a:pt x="313188" y="72794"/>
                  <a:pt x="315395" y="73651"/>
                </a:cubicBezTo>
                <a:cubicBezTo>
                  <a:pt x="317601" y="74509"/>
                  <a:pt x="319977" y="74749"/>
                  <a:pt x="322521" y="74372"/>
                </a:cubicBezTo>
                <a:cubicBezTo>
                  <a:pt x="326422" y="73794"/>
                  <a:pt x="329437" y="72018"/>
                  <a:pt x="331567" y="69045"/>
                </a:cubicBezTo>
                <a:cubicBezTo>
                  <a:pt x="333698" y="66072"/>
                  <a:pt x="334449" y="62465"/>
                  <a:pt x="333820" y="58225"/>
                </a:cubicBezTo>
                <a:cubicBezTo>
                  <a:pt x="333192" y="53985"/>
                  <a:pt x="331427" y="50751"/>
                  <a:pt x="328526" y="48524"/>
                </a:cubicBezTo>
                <a:cubicBezTo>
                  <a:pt x="325625" y="46296"/>
                  <a:pt x="322224" y="45471"/>
                  <a:pt x="318324" y="46049"/>
                </a:cubicBezTo>
                <a:close/>
                <a:moveTo>
                  <a:pt x="281593" y="42306"/>
                </a:moveTo>
                <a:lnTo>
                  <a:pt x="283088" y="52397"/>
                </a:lnTo>
                <a:cubicBezTo>
                  <a:pt x="282158" y="52362"/>
                  <a:pt x="281326" y="52399"/>
                  <a:pt x="280591" y="52507"/>
                </a:cubicBezTo>
                <a:cubicBezTo>
                  <a:pt x="276464" y="53119"/>
                  <a:pt x="273420" y="54798"/>
                  <a:pt x="271458" y="57544"/>
                </a:cubicBezTo>
                <a:cubicBezTo>
                  <a:pt x="269496" y="60290"/>
                  <a:pt x="268851" y="63924"/>
                  <a:pt x="269521" y="68447"/>
                </a:cubicBezTo>
                <a:lnTo>
                  <a:pt x="272776" y="90410"/>
                </a:lnTo>
                <a:lnTo>
                  <a:pt x="262176" y="91981"/>
                </a:lnTo>
                <a:lnTo>
                  <a:pt x="255465" y="46698"/>
                </a:lnTo>
                <a:lnTo>
                  <a:pt x="265556" y="45203"/>
                </a:lnTo>
                <a:lnTo>
                  <a:pt x="266536" y="51817"/>
                </a:lnTo>
                <a:cubicBezTo>
                  <a:pt x="268886" y="46616"/>
                  <a:pt x="273904" y="43446"/>
                  <a:pt x="281593" y="42306"/>
                </a:cubicBezTo>
                <a:close/>
                <a:moveTo>
                  <a:pt x="371295" y="38199"/>
                </a:moveTo>
                <a:cubicBezTo>
                  <a:pt x="367394" y="38777"/>
                  <a:pt x="364378" y="40553"/>
                  <a:pt x="362248" y="43526"/>
                </a:cubicBezTo>
                <a:cubicBezTo>
                  <a:pt x="360118" y="46500"/>
                  <a:pt x="359367" y="50106"/>
                  <a:pt x="359995" y="54346"/>
                </a:cubicBezTo>
                <a:cubicBezTo>
                  <a:pt x="360623" y="58586"/>
                  <a:pt x="362388" y="61820"/>
                  <a:pt x="365289" y="64048"/>
                </a:cubicBezTo>
                <a:cubicBezTo>
                  <a:pt x="368190" y="66275"/>
                  <a:pt x="371591" y="67100"/>
                  <a:pt x="375492" y="66522"/>
                </a:cubicBezTo>
                <a:cubicBezTo>
                  <a:pt x="379393" y="65944"/>
                  <a:pt x="382422" y="64166"/>
                  <a:pt x="384581" y="61189"/>
                </a:cubicBezTo>
                <a:cubicBezTo>
                  <a:pt x="386739" y="58211"/>
                  <a:pt x="387505" y="54602"/>
                  <a:pt x="386876" y="50363"/>
                </a:cubicBezTo>
                <a:cubicBezTo>
                  <a:pt x="386248" y="46123"/>
                  <a:pt x="384469" y="42891"/>
                  <a:pt x="381540" y="40667"/>
                </a:cubicBezTo>
                <a:cubicBezTo>
                  <a:pt x="378610" y="38444"/>
                  <a:pt x="375195" y="37621"/>
                  <a:pt x="371295" y="38199"/>
                </a:cubicBezTo>
                <a:close/>
                <a:moveTo>
                  <a:pt x="318179" y="36885"/>
                </a:moveTo>
                <a:cubicBezTo>
                  <a:pt x="322588" y="36231"/>
                  <a:pt x="326674" y="36608"/>
                  <a:pt x="330435" y="38015"/>
                </a:cubicBezTo>
                <a:cubicBezTo>
                  <a:pt x="334197" y="39422"/>
                  <a:pt x="337327" y="41731"/>
                  <a:pt x="339825" y="44943"/>
                </a:cubicBezTo>
                <a:cubicBezTo>
                  <a:pt x="342323" y="48154"/>
                  <a:pt x="343911" y="52050"/>
                  <a:pt x="344590" y="56629"/>
                </a:cubicBezTo>
                <a:cubicBezTo>
                  <a:pt x="345268" y="61208"/>
                  <a:pt x="344880" y="65411"/>
                  <a:pt x="343425" y="69238"/>
                </a:cubicBezTo>
                <a:cubicBezTo>
                  <a:pt x="341970" y="73064"/>
                  <a:pt x="339647" y="76196"/>
                  <a:pt x="336455" y="78633"/>
                </a:cubicBezTo>
                <a:cubicBezTo>
                  <a:pt x="333263" y="81071"/>
                  <a:pt x="329462" y="82616"/>
                  <a:pt x="325053" y="83270"/>
                </a:cubicBezTo>
                <a:cubicBezTo>
                  <a:pt x="318947" y="84174"/>
                  <a:pt x="313812" y="82855"/>
                  <a:pt x="309647" y="79313"/>
                </a:cubicBezTo>
                <a:lnTo>
                  <a:pt x="312902" y="101276"/>
                </a:lnTo>
                <a:lnTo>
                  <a:pt x="302302" y="102847"/>
                </a:lnTo>
                <a:lnTo>
                  <a:pt x="293154" y="41113"/>
                </a:lnTo>
                <a:lnTo>
                  <a:pt x="303245" y="39618"/>
                </a:lnTo>
                <a:lnTo>
                  <a:pt x="304124" y="45554"/>
                </a:lnTo>
                <a:cubicBezTo>
                  <a:pt x="305559" y="43146"/>
                  <a:pt x="307482" y="41214"/>
                  <a:pt x="309895" y="39759"/>
                </a:cubicBezTo>
                <a:cubicBezTo>
                  <a:pt x="312308" y="38303"/>
                  <a:pt x="315069" y="37345"/>
                  <a:pt x="318179" y="36885"/>
                </a:cubicBezTo>
                <a:close/>
                <a:moveTo>
                  <a:pt x="369963" y="29211"/>
                </a:moveTo>
                <a:cubicBezTo>
                  <a:pt x="374598" y="28524"/>
                  <a:pt x="378900" y="28897"/>
                  <a:pt x="382868" y="30331"/>
                </a:cubicBezTo>
                <a:cubicBezTo>
                  <a:pt x="386836" y="31765"/>
                  <a:pt x="390111" y="34082"/>
                  <a:pt x="392694" y="37281"/>
                </a:cubicBezTo>
                <a:cubicBezTo>
                  <a:pt x="395277" y="40480"/>
                  <a:pt x="396899" y="44313"/>
                  <a:pt x="397561" y="48779"/>
                </a:cubicBezTo>
                <a:cubicBezTo>
                  <a:pt x="398223" y="53245"/>
                  <a:pt x="397784" y="57398"/>
                  <a:pt x="396244" y="61237"/>
                </a:cubicBezTo>
                <a:cubicBezTo>
                  <a:pt x="394704" y="65076"/>
                  <a:pt x="392244" y="68257"/>
                  <a:pt x="388862" y="70780"/>
                </a:cubicBezTo>
                <a:cubicBezTo>
                  <a:pt x="385481" y="73303"/>
                  <a:pt x="381472" y="74909"/>
                  <a:pt x="376837" y="75596"/>
                </a:cubicBezTo>
                <a:cubicBezTo>
                  <a:pt x="372257" y="76274"/>
                  <a:pt x="367984" y="75896"/>
                  <a:pt x="364016" y="74462"/>
                </a:cubicBezTo>
                <a:cubicBezTo>
                  <a:pt x="360048" y="73028"/>
                  <a:pt x="356771" y="70697"/>
                  <a:pt x="354184" y="67470"/>
                </a:cubicBezTo>
                <a:cubicBezTo>
                  <a:pt x="351597" y="64242"/>
                  <a:pt x="349972" y="60396"/>
                  <a:pt x="349310" y="55930"/>
                </a:cubicBezTo>
                <a:cubicBezTo>
                  <a:pt x="348649" y="51463"/>
                  <a:pt x="349090" y="47325"/>
                  <a:pt x="350634" y="43514"/>
                </a:cubicBezTo>
                <a:cubicBezTo>
                  <a:pt x="352178" y="39703"/>
                  <a:pt x="354640" y="36536"/>
                  <a:pt x="358022" y="34013"/>
                </a:cubicBezTo>
                <a:cubicBezTo>
                  <a:pt x="361403" y="31490"/>
                  <a:pt x="365383" y="29889"/>
                  <a:pt x="369963" y="29211"/>
                </a:cubicBezTo>
                <a:close/>
                <a:moveTo>
                  <a:pt x="416819" y="22787"/>
                </a:moveTo>
                <a:lnTo>
                  <a:pt x="423529" y="68069"/>
                </a:lnTo>
                <a:lnTo>
                  <a:pt x="412929" y="69640"/>
                </a:lnTo>
                <a:lnTo>
                  <a:pt x="406219" y="24358"/>
                </a:lnTo>
                <a:close/>
                <a:moveTo>
                  <a:pt x="460104" y="15852"/>
                </a:moveTo>
                <a:cubicBezTo>
                  <a:pt x="465814" y="15006"/>
                  <a:pt x="470640" y="15995"/>
                  <a:pt x="474583" y="18820"/>
                </a:cubicBezTo>
                <a:cubicBezTo>
                  <a:pt x="478525" y="21644"/>
                  <a:pt x="480983" y="26335"/>
                  <a:pt x="481955" y="32893"/>
                </a:cubicBezTo>
                <a:lnTo>
                  <a:pt x="485800" y="58841"/>
                </a:lnTo>
                <a:lnTo>
                  <a:pt x="475200" y="60412"/>
                </a:lnTo>
                <a:lnTo>
                  <a:pt x="471556" y="35820"/>
                </a:lnTo>
                <a:cubicBezTo>
                  <a:pt x="470969" y="31863"/>
                  <a:pt x="469595" y="29019"/>
                  <a:pt x="467432" y="27289"/>
                </a:cubicBezTo>
                <a:cubicBezTo>
                  <a:pt x="465269" y="25558"/>
                  <a:pt x="462463" y="24949"/>
                  <a:pt x="459014" y="25460"/>
                </a:cubicBezTo>
                <a:cubicBezTo>
                  <a:pt x="455114" y="26038"/>
                  <a:pt x="452207" y="27667"/>
                  <a:pt x="450293" y="30349"/>
                </a:cubicBezTo>
                <a:cubicBezTo>
                  <a:pt x="448379" y="33030"/>
                  <a:pt x="447749" y="36575"/>
                  <a:pt x="448403" y="40985"/>
                </a:cubicBezTo>
                <a:lnTo>
                  <a:pt x="451796" y="63880"/>
                </a:lnTo>
                <a:lnTo>
                  <a:pt x="441196" y="65451"/>
                </a:lnTo>
                <a:lnTo>
                  <a:pt x="434485" y="20169"/>
                </a:lnTo>
                <a:lnTo>
                  <a:pt x="444576" y="18673"/>
                </a:lnTo>
                <a:lnTo>
                  <a:pt x="445443" y="24524"/>
                </a:lnTo>
                <a:cubicBezTo>
                  <a:pt x="446886" y="22173"/>
                  <a:pt x="448856" y="20263"/>
                  <a:pt x="451354" y="18795"/>
                </a:cubicBezTo>
                <a:cubicBezTo>
                  <a:pt x="453852" y="17328"/>
                  <a:pt x="456768" y="16346"/>
                  <a:pt x="460104" y="15852"/>
                </a:cubicBezTo>
                <a:close/>
                <a:moveTo>
                  <a:pt x="408570" y="3384"/>
                </a:moveTo>
                <a:cubicBezTo>
                  <a:pt x="410492" y="3099"/>
                  <a:pt x="412190" y="3440"/>
                  <a:pt x="413662" y="4406"/>
                </a:cubicBezTo>
                <a:cubicBezTo>
                  <a:pt x="415133" y="5372"/>
                  <a:pt x="415999" y="6731"/>
                  <a:pt x="416259" y="8484"/>
                </a:cubicBezTo>
                <a:cubicBezTo>
                  <a:pt x="416536" y="10349"/>
                  <a:pt x="416132" y="12013"/>
                  <a:pt x="415049" y="13473"/>
                </a:cubicBezTo>
                <a:cubicBezTo>
                  <a:pt x="413965" y="14933"/>
                  <a:pt x="412434" y="15810"/>
                  <a:pt x="410455" y="16104"/>
                </a:cubicBezTo>
                <a:cubicBezTo>
                  <a:pt x="408533" y="16388"/>
                  <a:pt x="406832" y="16019"/>
                  <a:pt x="405352" y="14997"/>
                </a:cubicBezTo>
                <a:cubicBezTo>
                  <a:pt x="403871" y="13974"/>
                  <a:pt x="402997" y="12558"/>
                  <a:pt x="402729" y="10749"/>
                </a:cubicBezTo>
                <a:cubicBezTo>
                  <a:pt x="402461" y="8940"/>
                  <a:pt x="402887" y="7331"/>
                  <a:pt x="404007" y="5923"/>
                </a:cubicBezTo>
                <a:cubicBezTo>
                  <a:pt x="405127" y="4515"/>
                  <a:pt x="406648" y="3669"/>
                  <a:pt x="408570" y="3384"/>
                </a:cubicBezTo>
                <a:close/>
                <a:moveTo>
                  <a:pt x="501576" y="0"/>
                </a:moveTo>
                <a:lnTo>
                  <a:pt x="503109" y="10346"/>
                </a:lnTo>
                <a:lnTo>
                  <a:pt x="515236" y="8549"/>
                </a:lnTo>
                <a:lnTo>
                  <a:pt x="516492" y="17029"/>
                </a:lnTo>
                <a:lnTo>
                  <a:pt x="504366" y="18826"/>
                </a:lnTo>
                <a:lnTo>
                  <a:pt x="507558" y="40365"/>
                </a:lnTo>
                <a:cubicBezTo>
                  <a:pt x="507885" y="42569"/>
                  <a:pt x="508671" y="44172"/>
                  <a:pt x="509917" y="45171"/>
                </a:cubicBezTo>
                <a:cubicBezTo>
                  <a:pt x="511163" y="46171"/>
                  <a:pt x="512803" y="46520"/>
                  <a:pt x="514838" y="46218"/>
                </a:cubicBezTo>
                <a:cubicBezTo>
                  <a:pt x="517213" y="45867"/>
                  <a:pt x="519099" y="44952"/>
                  <a:pt x="520498" y="43473"/>
                </a:cubicBezTo>
                <a:lnTo>
                  <a:pt x="524584" y="50581"/>
                </a:lnTo>
                <a:cubicBezTo>
                  <a:pt x="523491" y="51782"/>
                  <a:pt x="522092" y="52770"/>
                  <a:pt x="520387" y="53542"/>
                </a:cubicBezTo>
                <a:cubicBezTo>
                  <a:pt x="518682" y="54315"/>
                  <a:pt x="516840" y="54848"/>
                  <a:pt x="514861" y="55141"/>
                </a:cubicBezTo>
                <a:cubicBezTo>
                  <a:pt x="509886" y="55879"/>
                  <a:pt x="505849" y="55148"/>
                  <a:pt x="502750" y="52950"/>
                </a:cubicBezTo>
                <a:cubicBezTo>
                  <a:pt x="499651" y="50751"/>
                  <a:pt x="497733" y="47165"/>
                  <a:pt x="496996" y="42190"/>
                </a:cubicBezTo>
                <a:lnTo>
                  <a:pt x="493766" y="20396"/>
                </a:lnTo>
                <a:lnTo>
                  <a:pt x="486304" y="21502"/>
                </a:lnTo>
                <a:lnTo>
                  <a:pt x="485047" y="13022"/>
                </a:lnTo>
                <a:lnTo>
                  <a:pt x="492510" y="11917"/>
                </a:lnTo>
                <a:lnTo>
                  <a:pt x="490976" y="1571"/>
                </a:lnTo>
                <a:close/>
              </a:path>
            </a:pathLst>
          </a:custGeom>
          <a:solidFill>
            <a:schemeClr val="bg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rot="10800000">
            <a:off x="3718195" y="1244419"/>
            <a:ext cx="2905760" cy="467360"/>
          </a:xfrm>
          <a:custGeom>
            <a:avLst/>
            <a:gdLst>
              <a:gd name="connsiteX0" fmla="*/ 2865120 w 2905760"/>
              <a:gd name="connsiteY0" fmla="*/ 386080 h 467360"/>
              <a:gd name="connsiteX1" fmla="*/ 2905760 w 2905760"/>
              <a:gd name="connsiteY1" fmla="*/ 426720 h 467360"/>
              <a:gd name="connsiteX2" fmla="*/ 2865120 w 2905760"/>
              <a:gd name="connsiteY2" fmla="*/ 467360 h 467360"/>
              <a:gd name="connsiteX3" fmla="*/ 2824480 w 2905760"/>
              <a:gd name="connsiteY3" fmla="*/ 426720 h 467360"/>
              <a:gd name="connsiteX4" fmla="*/ 2865120 w 2905760"/>
              <a:gd name="connsiteY4" fmla="*/ 386080 h 467360"/>
              <a:gd name="connsiteX5" fmla="*/ 2682240 w 2905760"/>
              <a:gd name="connsiteY5" fmla="*/ 386080 h 467360"/>
              <a:gd name="connsiteX6" fmla="*/ 2722880 w 2905760"/>
              <a:gd name="connsiteY6" fmla="*/ 426720 h 467360"/>
              <a:gd name="connsiteX7" fmla="*/ 2682240 w 2905760"/>
              <a:gd name="connsiteY7" fmla="*/ 467360 h 467360"/>
              <a:gd name="connsiteX8" fmla="*/ 2641600 w 2905760"/>
              <a:gd name="connsiteY8" fmla="*/ 426720 h 467360"/>
              <a:gd name="connsiteX9" fmla="*/ 2682240 w 2905760"/>
              <a:gd name="connsiteY9" fmla="*/ 386080 h 467360"/>
              <a:gd name="connsiteX10" fmla="*/ 2489200 w 2905760"/>
              <a:gd name="connsiteY10" fmla="*/ 386080 h 467360"/>
              <a:gd name="connsiteX11" fmla="*/ 2529840 w 2905760"/>
              <a:gd name="connsiteY11" fmla="*/ 426720 h 467360"/>
              <a:gd name="connsiteX12" fmla="*/ 2489200 w 2905760"/>
              <a:gd name="connsiteY12" fmla="*/ 467360 h 467360"/>
              <a:gd name="connsiteX13" fmla="*/ 2448560 w 2905760"/>
              <a:gd name="connsiteY13" fmla="*/ 426720 h 467360"/>
              <a:gd name="connsiteX14" fmla="*/ 2489200 w 2905760"/>
              <a:gd name="connsiteY14" fmla="*/ 386080 h 467360"/>
              <a:gd name="connsiteX15" fmla="*/ 2306320 w 2905760"/>
              <a:gd name="connsiteY15" fmla="*/ 386080 h 467360"/>
              <a:gd name="connsiteX16" fmla="*/ 2346960 w 2905760"/>
              <a:gd name="connsiteY16" fmla="*/ 426720 h 467360"/>
              <a:gd name="connsiteX17" fmla="*/ 2306320 w 2905760"/>
              <a:gd name="connsiteY17" fmla="*/ 467360 h 467360"/>
              <a:gd name="connsiteX18" fmla="*/ 2265680 w 2905760"/>
              <a:gd name="connsiteY18" fmla="*/ 426720 h 467360"/>
              <a:gd name="connsiteX19" fmla="*/ 2306320 w 2905760"/>
              <a:gd name="connsiteY19" fmla="*/ 386080 h 467360"/>
              <a:gd name="connsiteX20" fmla="*/ 2113280 w 2905760"/>
              <a:gd name="connsiteY20" fmla="*/ 386080 h 467360"/>
              <a:gd name="connsiteX21" fmla="*/ 2153920 w 2905760"/>
              <a:gd name="connsiteY21" fmla="*/ 426720 h 467360"/>
              <a:gd name="connsiteX22" fmla="*/ 2113280 w 2905760"/>
              <a:gd name="connsiteY22" fmla="*/ 467360 h 467360"/>
              <a:gd name="connsiteX23" fmla="*/ 2072640 w 2905760"/>
              <a:gd name="connsiteY23" fmla="*/ 426720 h 467360"/>
              <a:gd name="connsiteX24" fmla="*/ 2113280 w 2905760"/>
              <a:gd name="connsiteY24" fmla="*/ 386080 h 467360"/>
              <a:gd name="connsiteX25" fmla="*/ 1930400 w 2905760"/>
              <a:gd name="connsiteY25" fmla="*/ 386080 h 467360"/>
              <a:gd name="connsiteX26" fmla="*/ 1971040 w 2905760"/>
              <a:gd name="connsiteY26" fmla="*/ 426720 h 467360"/>
              <a:gd name="connsiteX27" fmla="*/ 1930400 w 2905760"/>
              <a:gd name="connsiteY27" fmla="*/ 467360 h 467360"/>
              <a:gd name="connsiteX28" fmla="*/ 1889760 w 2905760"/>
              <a:gd name="connsiteY28" fmla="*/ 426720 h 467360"/>
              <a:gd name="connsiteX29" fmla="*/ 1930400 w 2905760"/>
              <a:gd name="connsiteY29" fmla="*/ 386080 h 467360"/>
              <a:gd name="connsiteX30" fmla="*/ 1737360 w 2905760"/>
              <a:gd name="connsiteY30" fmla="*/ 386080 h 467360"/>
              <a:gd name="connsiteX31" fmla="*/ 1778000 w 2905760"/>
              <a:gd name="connsiteY31" fmla="*/ 426720 h 467360"/>
              <a:gd name="connsiteX32" fmla="*/ 1737360 w 2905760"/>
              <a:gd name="connsiteY32" fmla="*/ 467360 h 467360"/>
              <a:gd name="connsiteX33" fmla="*/ 1696720 w 2905760"/>
              <a:gd name="connsiteY33" fmla="*/ 426720 h 467360"/>
              <a:gd name="connsiteX34" fmla="*/ 1737360 w 2905760"/>
              <a:gd name="connsiteY34" fmla="*/ 386080 h 467360"/>
              <a:gd name="connsiteX35" fmla="*/ 1554480 w 2905760"/>
              <a:gd name="connsiteY35" fmla="*/ 386080 h 467360"/>
              <a:gd name="connsiteX36" fmla="*/ 1595120 w 2905760"/>
              <a:gd name="connsiteY36" fmla="*/ 426720 h 467360"/>
              <a:gd name="connsiteX37" fmla="*/ 1554480 w 2905760"/>
              <a:gd name="connsiteY37" fmla="*/ 467360 h 467360"/>
              <a:gd name="connsiteX38" fmla="*/ 1513840 w 2905760"/>
              <a:gd name="connsiteY38" fmla="*/ 426720 h 467360"/>
              <a:gd name="connsiteX39" fmla="*/ 1554480 w 2905760"/>
              <a:gd name="connsiteY39" fmla="*/ 386080 h 467360"/>
              <a:gd name="connsiteX40" fmla="*/ 1351280 w 2905760"/>
              <a:gd name="connsiteY40" fmla="*/ 386080 h 467360"/>
              <a:gd name="connsiteX41" fmla="*/ 1391920 w 2905760"/>
              <a:gd name="connsiteY41" fmla="*/ 426720 h 467360"/>
              <a:gd name="connsiteX42" fmla="*/ 1351280 w 2905760"/>
              <a:gd name="connsiteY42" fmla="*/ 467360 h 467360"/>
              <a:gd name="connsiteX43" fmla="*/ 1310640 w 2905760"/>
              <a:gd name="connsiteY43" fmla="*/ 426720 h 467360"/>
              <a:gd name="connsiteX44" fmla="*/ 1351280 w 2905760"/>
              <a:gd name="connsiteY44" fmla="*/ 386080 h 467360"/>
              <a:gd name="connsiteX45" fmla="*/ 1168400 w 2905760"/>
              <a:gd name="connsiteY45" fmla="*/ 386080 h 467360"/>
              <a:gd name="connsiteX46" fmla="*/ 1209040 w 2905760"/>
              <a:gd name="connsiteY46" fmla="*/ 426720 h 467360"/>
              <a:gd name="connsiteX47" fmla="*/ 1168400 w 2905760"/>
              <a:gd name="connsiteY47" fmla="*/ 467360 h 467360"/>
              <a:gd name="connsiteX48" fmla="*/ 1127760 w 2905760"/>
              <a:gd name="connsiteY48" fmla="*/ 426720 h 467360"/>
              <a:gd name="connsiteX49" fmla="*/ 1168400 w 2905760"/>
              <a:gd name="connsiteY49" fmla="*/ 386080 h 467360"/>
              <a:gd name="connsiteX50" fmla="*/ 975360 w 2905760"/>
              <a:gd name="connsiteY50" fmla="*/ 386080 h 467360"/>
              <a:gd name="connsiteX51" fmla="*/ 1016000 w 2905760"/>
              <a:gd name="connsiteY51" fmla="*/ 426720 h 467360"/>
              <a:gd name="connsiteX52" fmla="*/ 975360 w 2905760"/>
              <a:gd name="connsiteY52" fmla="*/ 467360 h 467360"/>
              <a:gd name="connsiteX53" fmla="*/ 934720 w 2905760"/>
              <a:gd name="connsiteY53" fmla="*/ 426720 h 467360"/>
              <a:gd name="connsiteX54" fmla="*/ 975360 w 2905760"/>
              <a:gd name="connsiteY54" fmla="*/ 386080 h 467360"/>
              <a:gd name="connsiteX55" fmla="*/ 792480 w 2905760"/>
              <a:gd name="connsiteY55" fmla="*/ 386080 h 467360"/>
              <a:gd name="connsiteX56" fmla="*/ 833120 w 2905760"/>
              <a:gd name="connsiteY56" fmla="*/ 426720 h 467360"/>
              <a:gd name="connsiteX57" fmla="*/ 792480 w 2905760"/>
              <a:gd name="connsiteY57" fmla="*/ 467360 h 467360"/>
              <a:gd name="connsiteX58" fmla="*/ 751840 w 2905760"/>
              <a:gd name="connsiteY58" fmla="*/ 426720 h 467360"/>
              <a:gd name="connsiteX59" fmla="*/ 792480 w 2905760"/>
              <a:gd name="connsiteY59" fmla="*/ 386080 h 467360"/>
              <a:gd name="connsiteX60" fmla="*/ 599440 w 2905760"/>
              <a:gd name="connsiteY60" fmla="*/ 386080 h 467360"/>
              <a:gd name="connsiteX61" fmla="*/ 640080 w 2905760"/>
              <a:gd name="connsiteY61" fmla="*/ 426720 h 467360"/>
              <a:gd name="connsiteX62" fmla="*/ 599440 w 2905760"/>
              <a:gd name="connsiteY62" fmla="*/ 467360 h 467360"/>
              <a:gd name="connsiteX63" fmla="*/ 558800 w 2905760"/>
              <a:gd name="connsiteY63" fmla="*/ 426720 h 467360"/>
              <a:gd name="connsiteX64" fmla="*/ 599440 w 2905760"/>
              <a:gd name="connsiteY64" fmla="*/ 386080 h 467360"/>
              <a:gd name="connsiteX65" fmla="*/ 416560 w 2905760"/>
              <a:gd name="connsiteY65" fmla="*/ 386080 h 467360"/>
              <a:gd name="connsiteX66" fmla="*/ 457200 w 2905760"/>
              <a:gd name="connsiteY66" fmla="*/ 426720 h 467360"/>
              <a:gd name="connsiteX67" fmla="*/ 416560 w 2905760"/>
              <a:gd name="connsiteY67" fmla="*/ 467360 h 467360"/>
              <a:gd name="connsiteX68" fmla="*/ 375920 w 2905760"/>
              <a:gd name="connsiteY68" fmla="*/ 426720 h 467360"/>
              <a:gd name="connsiteX69" fmla="*/ 416560 w 2905760"/>
              <a:gd name="connsiteY69" fmla="*/ 386080 h 467360"/>
              <a:gd name="connsiteX70" fmla="*/ 223520 w 2905760"/>
              <a:gd name="connsiteY70" fmla="*/ 386080 h 467360"/>
              <a:gd name="connsiteX71" fmla="*/ 264160 w 2905760"/>
              <a:gd name="connsiteY71" fmla="*/ 426720 h 467360"/>
              <a:gd name="connsiteX72" fmla="*/ 223520 w 2905760"/>
              <a:gd name="connsiteY72" fmla="*/ 467360 h 467360"/>
              <a:gd name="connsiteX73" fmla="*/ 182880 w 2905760"/>
              <a:gd name="connsiteY73" fmla="*/ 426720 h 467360"/>
              <a:gd name="connsiteX74" fmla="*/ 223520 w 2905760"/>
              <a:gd name="connsiteY74" fmla="*/ 386080 h 467360"/>
              <a:gd name="connsiteX75" fmla="*/ 40640 w 2905760"/>
              <a:gd name="connsiteY75" fmla="*/ 386080 h 467360"/>
              <a:gd name="connsiteX76" fmla="*/ 81280 w 2905760"/>
              <a:gd name="connsiteY76" fmla="*/ 426720 h 467360"/>
              <a:gd name="connsiteX77" fmla="*/ 40640 w 2905760"/>
              <a:gd name="connsiteY77" fmla="*/ 467360 h 467360"/>
              <a:gd name="connsiteX78" fmla="*/ 0 w 2905760"/>
              <a:gd name="connsiteY78" fmla="*/ 426720 h 467360"/>
              <a:gd name="connsiteX79" fmla="*/ 40640 w 2905760"/>
              <a:gd name="connsiteY79" fmla="*/ 386080 h 467360"/>
              <a:gd name="connsiteX80" fmla="*/ 2865120 w 2905760"/>
              <a:gd name="connsiteY80" fmla="*/ 193040 h 467360"/>
              <a:gd name="connsiteX81" fmla="*/ 2905760 w 2905760"/>
              <a:gd name="connsiteY81" fmla="*/ 233680 h 467360"/>
              <a:gd name="connsiteX82" fmla="*/ 2865120 w 2905760"/>
              <a:gd name="connsiteY82" fmla="*/ 274320 h 467360"/>
              <a:gd name="connsiteX83" fmla="*/ 2824480 w 2905760"/>
              <a:gd name="connsiteY83" fmla="*/ 233680 h 467360"/>
              <a:gd name="connsiteX84" fmla="*/ 2865120 w 2905760"/>
              <a:gd name="connsiteY84" fmla="*/ 193040 h 467360"/>
              <a:gd name="connsiteX85" fmla="*/ 2682240 w 2905760"/>
              <a:gd name="connsiteY85" fmla="*/ 193040 h 467360"/>
              <a:gd name="connsiteX86" fmla="*/ 2722880 w 2905760"/>
              <a:gd name="connsiteY86" fmla="*/ 233680 h 467360"/>
              <a:gd name="connsiteX87" fmla="*/ 2682240 w 2905760"/>
              <a:gd name="connsiteY87" fmla="*/ 274320 h 467360"/>
              <a:gd name="connsiteX88" fmla="*/ 2641600 w 2905760"/>
              <a:gd name="connsiteY88" fmla="*/ 233680 h 467360"/>
              <a:gd name="connsiteX89" fmla="*/ 2682240 w 2905760"/>
              <a:gd name="connsiteY89" fmla="*/ 193040 h 467360"/>
              <a:gd name="connsiteX90" fmla="*/ 2489200 w 2905760"/>
              <a:gd name="connsiteY90" fmla="*/ 193040 h 467360"/>
              <a:gd name="connsiteX91" fmla="*/ 2529840 w 2905760"/>
              <a:gd name="connsiteY91" fmla="*/ 233680 h 467360"/>
              <a:gd name="connsiteX92" fmla="*/ 2489200 w 2905760"/>
              <a:gd name="connsiteY92" fmla="*/ 274320 h 467360"/>
              <a:gd name="connsiteX93" fmla="*/ 2448560 w 2905760"/>
              <a:gd name="connsiteY93" fmla="*/ 233680 h 467360"/>
              <a:gd name="connsiteX94" fmla="*/ 2489200 w 2905760"/>
              <a:gd name="connsiteY94" fmla="*/ 193040 h 467360"/>
              <a:gd name="connsiteX95" fmla="*/ 2306320 w 2905760"/>
              <a:gd name="connsiteY95" fmla="*/ 193040 h 467360"/>
              <a:gd name="connsiteX96" fmla="*/ 2346960 w 2905760"/>
              <a:gd name="connsiteY96" fmla="*/ 233680 h 467360"/>
              <a:gd name="connsiteX97" fmla="*/ 2306320 w 2905760"/>
              <a:gd name="connsiteY97" fmla="*/ 274320 h 467360"/>
              <a:gd name="connsiteX98" fmla="*/ 2265680 w 2905760"/>
              <a:gd name="connsiteY98" fmla="*/ 233680 h 467360"/>
              <a:gd name="connsiteX99" fmla="*/ 2306320 w 2905760"/>
              <a:gd name="connsiteY99" fmla="*/ 193040 h 467360"/>
              <a:gd name="connsiteX100" fmla="*/ 2113280 w 2905760"/>
              <a:gd name="connsiteY100" fmla="*/ 193040 h 467360"/>
              <a:gd name="connsiteX101" fmla="*/ 2153920 w 2905760"/>
              <a:gd name="connsiteY101" fmla="*/ 233680 h 467360"/>
              <a:gd name="connsiteX102" fmla="*/ 2113280 w 2905760"/>
              <a:gd name="connsiteY102" fmla="*/ 274320 h 467360"/>
              <a:gd name="connsiteX103" fmla="*/ 2072640 w 2905760"/>
              <a:gd name="connsiteY103" fmla="*/ 233680 h 467360"/>
              <a:gd name="connsiteX104" fmla="*/ 2113280 w 2905760"/>
              <a:gd name="connsiteY104" fmla="*/ 193040 h 467360"/>
              <a:gd name="connsiteX105" fmla="*/ 1930400 w 2905760"/>
              <a:gd name="connsiteY105" fmla="*/ 193040 h 467360"/>
              <a:gd name="connsiteX106" fmla="*/ 1971040 w 2905760"/>
              <a:gd name="connsiteY106" fmla="*/ 233680 h 467360"/>
              <a:gd name="connsiteX107" fmla="*/ 1930400 w 2905760"/>
              <a:gd name="connsiteY107" fmla="*/ 274320 h 467360"/>
              <a:gd name="connsiteX108" fmla="*/ 1889760 w 2905760"/>
              <a:gd name="connsiteY108" fmla="*/ 233680 h 467360"/>
              <a:gd name="connsiteX109" fmla="*/ 1930400 w 2905760"/>
              <a:gd name="connsiteY109" fmla="*/ 193040 h 467360"/>
              <a:gd name="connsiteX110" fmla="*/ 1737360 w 2905760"/>
              <a:gd name="connsiteY110" fmla="*/ 193040 h 467360"/>
              <a:gd name="connsiteX111" fmla="*/ 1778000 w 2905760"/>
              <a:gd name="connsiteY111" fmla="*/ 233680 h 467360"/>
              <a:gd name="connsiteX112" fmla="*/ 1737360 w 2905760"/>
              <a:gd name="connsiteY112" fmla="*/ 274320 h 467360"/>
              <a:gd name="connsiteX113" fmla="*/ 1696720 w 2905760"/>
              <a:gd name="connsiteY113" fmla="*/ 233680 h 467360"/>
              <a:gd name="connsiteX114" fmla="*/ 1737360 w 2905760"/>
              <a:gd name="connsiteY114" fmla="*/ 193040 h 467360"/>
              <a:gd name="connsiteX115" fmla="*/ 1554480 w 2905760"/>
              <a:gd name="connsiteY115" fmla="*/ 193040 h 467360"/>
              <a:gd name="connsiteX116" fmla="*/ 1595120 w 2905760"/>
              <a:gd name="connsiteY116" fmla="*/ 233680 h 467360"/>
              <a:gd name="connsiteX117" fmla="*/ 1554480 w 2905760"/>
              <a:gd name="connsiteY117" fmla="*/ 274320 h 467360"/>
              <a:gd name="connsiteX118" fmla="*/ 1513840 w 2905760"/>
              <a:gd name="connsiteY118" fmla="*/ 233680 h 467360"/>
              <a:gd name="connsiteX119" fmla="*/ 1554480 w 2905760"/>
              <a:gd name="connsiteY119" fmla="*/ 193040 h 467360"/>
              <a:gd name="connsiteX120" fmla="*/ 1351280 w 2905760"/>
              <a:gd name="connsiteY120" fmla="*/ 193040 h 467360"/>
              <a:gd name="connsiteX121" fmla="*/ 1391920 w 2905760"/>
              <a:gd name="connsiteY121" fmla="*/ 233680 h 467360"/>
              <a:gd name="connsiteX122" fmla="*/ 1351280 w 2905760"/>
              <a:gd name="connsiteY122" fmla="*/ 274320 h 467360"/>
              <a:gd name="connsiteX123" fmla="*/ 1310640 w 2905760"/>
              <a:gd name="connsiteY123" fmla="*/ 233680 h 467360"/>
              <a:gd name="connsiteX124" fmla="*/ 1351280 w 2905760"/>
              <a:gd name="connsiteY124" fmla="*/ 193040 h 467360"/>
              <a:gd name="connsiteX125" fmla="*/ 1168400 w 2905760"/>
              <a:gd name="connsiteY125" fmla="*/ 193040 h 467360"/>
              <a:gd name="connsiteX126" fmla="*/ 1209040 w 2905760"/>
              <a:gd name="connsiteY126" fmla="*/ 233680 h 467360"/>
              <a:gd name="connsiteX127" fmla="*/ 1168400 w 2905760"/>
              <a:gd name="connsiteY127" fmla="*/ 274320 h 467360"/>
              <a:gd name="connsiteX128" fmla="*/ 1127760 w 2905760"/>
              <a:gd name="connsiteY128" fmla="*/ 233680 h 467360"/>
              <a:gd name="connsiteX129" fmla="*/ 1168400 w 2905760"/>
              <a:gd name="connsiteY129" fmla="*/ 193040 h 467360"/>
              <a:gd name="connsiteX130" fmla="*/ 975360 w 2905760"/>
              <a:gd name="connsiteY130" fmla="*/ 193040 h 467360"/>
              <a:gd name="connsiteX131" fmla="*/ 1016000 w 2905760"/>
              <a:gd name="connsiteY131" fmla="*/ 233680 h 467360"/>
              <a:gd name="connsiteX132" fmla="*/ 975360 w 2905760"/>
              <a:gd name="connsiteY132" fmla="*/ 274320 h 467360"/>
              <a:gd name="connsiteX133" fmla="*/ 934720 w 2905760"/>
              <a:gd name="connsiteY133" fmla="*/ 233680 h 467360"/>
              <a:gd name="connsiteX134" fmla="*/ 975360 w 2905760"/>
              <a:gd name="connsiteY134" fmla="*/ 193040 h 467360"/>
              <a:gd name="connsiteX135" fmla="*/ 792480 w 2905760"/>
              <a:gd name="connsiteY135" fmla="*/ 193040 h 467360"/>
              <a:gd name="connsiteX136" fmla="*/ 833120 w 2905760"/>
              <a:gd name="connsiteY136" fmla="*/ 233680 h 467360"/>
              <a:gd name="connsiteX137" fmla="*/ 792480 w 2905760"/>
              <a:gd name="connsiteY137" fmla="*/ 274320 h 467360"/>
              <a:gd name="connsiteX138" fmla="*/ 751840 w 2905760"/>
              <a:gd name="connsiteY138" fmla="*/ 233680 h 467360"/>
              <a:gd name="connsiteX139" fmla="*/ 792480 w 2905760"/>
              <a:gd name="connsiteY139" fmla="*/ 193040 h 467360"/>
              <a:gd name="connsiteX140" fmla="*/ 599440 w 2905760"/>
              <a:gd name="connsiteY140" fmla="*/ 193040 h 467360"/>
              <a:gd name="connsiteX141" fmla="*/ 640080 w 2905760"/>
              <a:gd name="connsiteY141" fmla="*/ 233680 h 467360"/>
              <a:gd name="connsiteX142" fmla="*/ 599440 w 2905760"/>
              <a:gd name="connsiteY142" fmla="*/ 274320 h 467360"/>
              <a:gd name="connsiteX143" fmla="*/ 558800 w 2905760"/>
              <a:gd name="connsiteY143" fmla="*/ 233680 h 467360"/>
              <a:gd name="connsiteX144" fmla="*/ 599440 w 2905760"/>
              <a:gd name="connsiteY144" fmla="*/ 193040 h 467360"/>
              <a:gd name="connsiteX145" fmla="*/ 416560 w 2905760"/>
              <a:gd name="connsiteY145" fmla="*/ 193040 h 467360"/>
              <a:gd name="connsiteX146" fmla="*/ 457200 w 2905760"/>
              <a:gd name="connsiteY146" fmla="*/ 233680 h 467360"/>
              <a:gd name="connsiteX147" fmla="*/ 416560 w 2905760"/>
              <a:gd name="connsiteY147" fmla="*/ 274320 h 467360"/>
              <a:gd name="connsiteX148" fmla="*/ 375920 w 2905760"/>
              <a:gd name="connsiteY148" fmla="*/ 233680 h 467360"/>
              <a:gd name="connsiteX149" fmla="*/ 416560 w 2905760"/>
              <a:gd name="connsiteY149" fmla="*/ 193040 h 467360"/>
              <a:gd name="connsiteX150" fmla="*/ 223520 w 2905760"/>
              <a:gd name="connsiteY150" fmla="*/ 193040 h 467360"/>
              <a:gd name="connsiteX151" fmla="*/ 264160 w 2905760"/>
              <a:gd name="connsiteY151" fmla="*/ 233680 h 467360"/>
              <a:gd name="connsiteX152" fmla="*/ 223520 w 2905760"/>
              <a:gd name="connsiteY152" fmla="*/ 274320 h 467360"/>
              <a:gd name="connsiteX153" fmla="*/ 182880 w 2905760"/>
              <a:gd name="connsiteY153" fmla="*/ 233680 h 467360"/>
              <a:gd name="connsiteX154" fmla="*/ 223520 w 2905760"/>
              <a:gd name="connsiteY154" fmla="*/ 193040 h 467360"/>
              <a:gd name="connsiteX155" fmla="*/ 40640 w 2905760"/>
              <a:gd name="connsiteY155" fmla="*/ 193040 h 467360"/>
              <a:gd name="connsiteX156" fmla="*/ 81280 w 2905760"/>
              <a:gd name="connsiteY156" fmla="*/ 233680 h 467360"/>
              <a:gd name="connsiteX157" fmla="*/ 40640 w 2905760"/>
              <a:gd name="connsiteY157" fmla="*/ 274320 h 467360"/>
              <a:gd name="connsiteX158" fmla="*/ 0 w 2905760"/>
              <a:gd name="connsiteY158" fmla="*/ 233680 h 467360"/>
              <a:gd name="connsiteX159" fmla="*/ 40640 w 2905760"/>
              <a:gd name="connsiteY159" fmla="*/ 193040 h 467360"/>
              <a:gd name="connsiteX160" fmla="*/ 2865120 w 2905760"/>
              <a:gd name="connsiteY160" fmla="*/ 0 h 467360"/>
              <a:gd name="connsiteX161" fmla="*/ 2905760 w 2905760"/>
              <a:gd name="connsiteY161" fmla="*/ 40640 h 467360"/>
              <a:gd name="connsiteX162" fmla="*/ 2865120 w 2905760"/>
              <a:gd name="connsiteY162" fmla="*/ 81280 h 467360"/>
              <a:gd name="connsiteX163" fmla="*/ 2824480 w 2905760"/>
              <a:gd name="connsiteY163" fmla="*/ 40640 h 467360"/>
              <a:gd name="connsiteX164" fmla="*/ 2865120 w 2905760"/>
              <a:gd name="connsiteY164" fmla="*/ 0 h 467360"/>
              <a:gd name="connsiteX165" fmla="*/ 2682240 w 2905760"/>
              <a:gd name="connsiteY165" fmla="*/ 0 h 467360"/>
              <a:gd name="connsiteX166" fmla="*/ 2722880 w 2905760"/>
              <a:gd name="connsiteY166" fmla="*/ 40640 h 467360"/>
              <a:gd name="connsiteX167" fmla="*/ 2682240 w 2905760"/>
              <a:gd name="connsiteY167" fmla="*/ 81280 h 467360"/>
              <a:gd name="connsiteX168" fmla="*/ 2641600 w 2905760"/>
              <a:gd name="connsiteY168" fmla="*/ 40640 h 467360"/>
              <a:gd name="connsiteX169" fmla="*/ 2682240 w 2905760"/>
              <a:gd name="connsiteY169" fmla="*/ 0 h 467360"/>
              <a:gd name="connsiteX170" fmla="*/ 2489200 w 2905760"/>
              <a:gd name="connsiteY170" fmla="*/ 0 h 467360"/>
              <a:gd name="connsiteX171" fmla="*/ 2529840 w 2905760"/>
              <a:gd name="connsiteY171" fmla="*/ 40640 h 467360"/>
              <a:gd name="connsiteX172" fmla="*/ 2489200 w 2905760"/>
              <a:gd name="connsiteY172" fmla="*/ 81280 h 467360"/>
              <a:gd name="connsiteX173" fmla="*/ 2448560 w 2905760"/>
              <a:gd name="connsiteY173" fmla="*/ 40640 h 467360"/>
              <a:gd name="connsiteX174" fmla="*/ 2489200 w 2905760"/>
              <a:gd name="connsiteY174" fmla="*/ 0 h 467360"/>
              <a:gd name="connsiteX175" fmla="*/ 2306320 w 2905760"/>
              <a:gd name="connsiteY175" fmla="*/ 0 h 467360"/>
              <a:gd name="connsiteX176" fmla="*/ 2346960 w 2905760"/>
              <a:gd name="connsiteY176" fmla="*/ 40640 h 467360"/>
              <a:gd name="connsiteX177" fmla="*/ 2306320 w 2905760"/>
              <a:gd name="connsiteY177" fmla="*/ 81280 h 467360"/>
              <a:gd name="connsiteX178" fmla="*/ 2265680 w 2905760"/>
              <a:gd name="connsiteY178" fmla="*/ 40640 h 467360"/>
              <a:gd name="connsiteX179" fmla="*/ 2306320 w 2905760"/>
              <a:gd name="connsiteY179" fmla="*/ 0 h 467360"/>
              <a:gd name="connsiteX180" fmla="*/ 2113280 w 2905760"/>
              <a:gd name="connsiteY180" fmla="*/ 0 h 467360"/>
              <a:gd name="connsiteX181" fmla="*/ 2153920 w 2905760"/>
              <a:gd name="connsiteY181" fmla="*/ 40640 h 467360"/>
              <a:gd name="connsiteX182" fmla="*/ 2113280 w 2905760"/>
              <a:gd name="connsiteY182" fmla="*/ 81280 h 467360"/>
              <a:gd name="connsiteX183" fmla="*/ 2072640 w 2905760"/>
              <a:gd name="connsiteY183" fmla="*/ 40640 h 467360"/>
              <a:gd name="connsiteX184" fmla="*/ 2113280 w 2905760"/>
              <a:gd name="connsiteY184" fmla="*/ 0 h 467360"/>
              <a:gd name="connsiteX185" fmla="*/ 1930400 w 2905760"/>
              <a:gd name="connsiteY185" fmla="*/ 0 h 467360"/>
              <a:gd name="connsiteX186" fmla="*/ 1971040 w 2905760"/>
              <a:gd name="connsiteY186" fmla="*/ 40640 h 467360"/>
              <a:gd name="connsiteX187" fmla="*/ 1930400 w 2905760"/>
              <a:gd name="connsiteY187" fmla="*/ 81280 h 467360"/>
              <a:gd name="connsiteX188" fmla="*/ 1889760 w 2905760"/>
              <a:gd name="connsiteY188" fmla="*/ 40640 h 467360"/>
              <a:gd name="connsiteX189" fmla="*/ 1930400 w 2905760"/>
              <a:gd name="connsiteY189" fmla="*/ 0 h 467360"/>
              <a:gd name="connsiteX190" fmla="*/ 1737360 w 2905760"/>
              <a:gd name="connsiteY190" fmla="*/ 0 h 467360"/>
              <a:gd name="connsiteX191" fmla="*/ 1778000 w 2905760"/>
              <a:gd name="connsiteY191" fmla="*/ 40640 h 467360"/>
              <a:gd name="connsiteX192" fmla="*/ 1737360 w 2905760"/>
              <a:gd name="connsiteY192" fmla="*/ 81280 h 467360"/>
              <a:gd name="connsiteX193" fmla="*/ 1696720 w 2905760"/>
              <a:gd name="connsiteY193" fmla="*/ 40640 h 467360"/>
              <a:gd name="connsiteX194" fmla="*/ 1737360 w 2905760"/>
              <a:gd name="connsiteY194" fmla="*/ 0 h 467360"/>
              <a:gd name="connsiteX195" fmla="*/ 1554480 w 2905760"/>
              <a:gd name="connsiteY195" fmla="*/ 0 h 467360"/>
              <a:gd name="connsiteX196" fmla="*/ 1595120 w 2905760"/>
              <a:gd name="connsiteY196" fmla="*/ 40640 h 467360"/>
              <a:gd name="connsiteX197" fmla="*/ 1554480 w 2905760"/>
              <a:gd name="connsiteY197" fmla="*/ 81280 h 467360"/>
              <a:gd name="connsiteX198" fmla="*/ 1513840 w 2905760"/>
              <a:gd name="connsiteY198" fmla="*/ 40640 h 467360"/>
              <a:gd name="connsiteX199" fmla="*/ 1554480 w 2905760"/>
              <a:gd name="connsiteY199" fmla="*/ 0 h 467360"/>
              <a:gd name="connsiteX200" fmla="*/ 1351280 w 2905760"/>
              <a:gd name="connsiteY200" fmla="*/ 0 h 467360"/>
              <a:gd name="connsiteX201" fmla="*/ 1391920 w 2905760"/>
              <a:gd name="connsiteY201" fmla="*/ 40640 h 467360"/>
              <a:gd name="connsiteX202" fmla="*/ 1351280 w 2905760"/>
              <a:gd name="connsiteY202" fmla="*/ 81280 h 467360"/>
              <a:gd name="connsiteX203" fmla="*/ 1310640 w 2905760"/>
              <a:gd name="connsiteY203" fmla="*/ 40640 h 467360"/>
              <a:gd name="connsiteX204" fmla="*/ 1351280 w 2905760"/>
              <a:gd name="connsiteY204" fmla="*/ 0 h 467360"/>
              <a:gd name="connsiteX205" fmla="*/ 1168400 w 2905760"/>
              <a:gd name="connsiteY205" fmla="*/ 0 h 467360"/>
              <a:gd name="connsiteX206" fmla="*/ 1209040 w 2905760"/>
              <a:gd name="connsiteY206" fmla="*/ 40640 h 467360"/>
              <a:gd name="connsiteX207" fmla="*/ 1168400 w 2905760"/>
              <a:gd name="connsiteY207" fmla="*/ 81280 h 467360"/>
              <a:gd name="connsiteX208" fmla="*/ 1127760 w 2905760"/>
              <a:gd name="connsiteY208" fmla="*/ 40640 h 467360"/>
              <a:gd name="connsiteX209" fmla="*/ 1168400 w 2905760"/>
              <a:gd name="connsiteY209" fmla="*/ 0 h 467360"/>
              <a:gd name="connsiteX210" fmla="*/ 975360 w 2905760"/>
              <a:gd name="connsiteY210" fmla="*/ 0 h 467360"/>
              <a:gd name="connsiteX211" fmla="*/ 1016000 w 2905760"/>
              <a:gd name="connsiteY211" fmla="*/ 40640 h 467360"/>
              <a:gd name="connsiteX212" fmla="*/ 975360 w 2905760"/>
              <a:gd name="connsiteY212" fmla="*/ 81280 h 467360"/>
              <a:gd name="connsiteX213" fmla="*/ 934720 w 2905760"/>
              <a:gd name="connsiteY213" fmla="*/ 40640 h 467360"/>
              <a:gd name="connsiteX214" fmla="*/ 975360 w 2905760"/>
              <a:gd name="connsiteY214" fmla="*/ 0 h 467360"/>
              <a:gd name="connsiteX215" fmla="*/ 792480 w 2905760"/>
              <a:gd name="connsiteY215" fmla="*/ 0 h 467360"/>
              <a:gd name="connsiteX216" fmla="*/ 833120 w 2905760"/>
              <a:gd name="connsiteY216" fmla="*/ 40640 h 467360"/>
              <a:gd name="connsiteX217" fmla="*/ 792480 w 2905760"/>
              <a:gd name="connsiteY217" fmla="*/ 81280 h 467360"/>
              <a:gd name="connsiteX218" fmla="*/ 751840 w 2905760"/>
              <a:gd name="connsiteY218" fmla="*/ 40640 h 467360"/>
              <a:gd name="connsiteX219" fmla="*/ 792480 w 2905760"/>
              <a:gd name="connsiteY219" fmla="*/ 0 h 467360"/>
              <a:gd name="connsiteX220" fmla="*/ 599440 w 2905760"/>
              <a:gd name="connsiteY220" fmla="*/ 0 h 467360"/>
              <a:gd name="connsiteX221" fmla="*/ 640080 w 2905760"/>
              <a:gd name="connsiteY221" fmla="*/ 40640 h 467360"/>
              <a:gd name="connsiteX222" fmla="*/ 599440 w 2905760"/>
              <a:gd name="connsiteY222" fmla="*/ 81280 h 467360"/>
              <a:gd name="connsiteX223" fmla="*/ 558800 w 2905760"/>
              <a:gd name="connsiteY223" fmla="*/ 40640 h 467360"/>
              <a:gd name="connsiteX224" fmla="*/ 599440 w 2905760"/>
              <a:gd name="connsiteY224" fmla="*/ 0 h 467360"/>
              <a:gd name="connsiteX225" fmla="*/ 416560 w 2905760"/>
              <a:gd name="connsiteY225" fmla="*/ 0 h 467360"/>
              <a:gd name="connsiteX226" fmla="*/ 457200 w 2905760"/>
              <a:gd name="connsiteY226" fmla="*/ 40640 h 467360"/>
              <a:gd name="connsiteX227" fmla="*/ 416560 w 2905760"/>
              <a:gd name="connsiteY227" fmla="*/ 81280 h 467360"/>
              <a:gd name="connsiteX228" fmla="*/ 375920 w 2905760"/>
              <a:gd name="connsiteY228" fmla="*/ 40640 h 467360"/>
              <a:gd name="connsiteX229" fmla="*/ 416560 w 2905760"/>
              <a:gd name="connsiteY229" fmla="*/ 0 h 467360"/>
              <a:gd name="connsiteX230" fmla="*/ 223520 w 2905760"/>
              <a:gd name="connsiteY230" fmla="*/ 0 h 467360"/>
              <a:gd name="connsiteX231" fmla="*/ 264160 w 2905760"/>
              <a:gd name="connsiteY231" fmla="*/ 40640 h 467360"/>
              <a:gd name="connsiteX232" fmla="*/ 223520 w 2905760"/>
              <a:gd name="connsiteY232" fmla="*/ 81280 h 467360"/>
              <a:gd name="connsiteX233" fmla="*/ 182880 w 2905760"/>
              <a:gd name="connsiteY233" fmla="*/ 40640 h 467360"/>
              <a:gd name="connsiteX234" fmla="*/ 223520 w 2905760"/>
              <a:gd name="connsiteY234" fmla="*/ 0 h 467360"/>
              <a:gd name="connsiteX235" fmla="*/ 40640 w 2905760"/>
              <a:gd name="connsiteY235" fmla="*/ 0 h 467360"/>
              <a:gd name="connsiteX236" fmla="*/ 81280 w 2905760"/>
              <a:gd name="connsiteY236" fmla="*/ 40640 h 467360"/>
              <a:gd name="connsiteX237" fmla="*/ 40640 w 2905760"/>
              <a:gd name="connsiteY237" fmla="*/ 81280 h 467360"/>
              <a:gd name="connsiteX238" fmla="*/ 0 w 2905760"/>
              <a:gd name="connsiteY238" fmla="*/ 40640 h 467360"/>
              <a:gd name="connsiteX239" fmla="*/ 40640 w 2905760"/>
              <a:gd name="connsiteY239" fmla="*/ 0 h 467360"/>
            </a:gdLst>
            <a:ahLst/>
            <a:cxnLst/>
            <a:rect l="l" t="t" r="r" b="b"/>
            <a:pathLst>
              <a:path w="2905760" h="467360">
                <a:moveTo>
                  <a:pt x="2865120" y="386080"/>
                </a:moveTo>
                <a:cubicBezTo>
                  <a:pt x="2887565" y="386080"/>
                  <a:pt x="2905760" y="404275"/>
                  <a:pt x="2905760" y="426720"/>
                </a:cubicBezTo>
                <a:cubicBezTo>
                  <a:pt x="2905760" y="449165"/>
                  <a:pt x="2887565" y="467360"/>
                  <a:pt x="2865120" y="467360"/>
                </a:cubicBezTo>
                <a:cubicBezTo>
                  <a:pt x="2842675" y="467360"/>
                  <a:pt x="2824480" y="449165"/>
                  <a:pt x="2824480" y="426720"/>
                </a:cubicBezTo>
                <a:cubicBezTo>
                  <a:pt x="2824480" y="404275"/>
                  <a:pt x="2842675" y="386080"/>
                  <a:pt x="2865120" y="386080"/>
                </a:cubicBezTo>
                <a:close/>
                <a:moveTo>
                  <a:pt x="2682240" y="386080"/>
                </a:moveTo>
                <a:cubicBezTo>
                  <a:pt x="2704685" y="386080"/>
                  <a:pt x="2722880" y="404275"/>
                  <a:pt x="2722880" y="426720"/>
                </a:cubicBezTo>
                <a:cubicBezTo>
                  <a:pt x="2722880" y="449165"/>
                  <a:pt x="2704685" y="467360"/>
                  <a:pt x="2682240" y="467360"/>
                </a:cubicBezTo>
                <a:cubicBezTo>
                  <a:pt x="2659795" y="467360"/>
                  <a:pt x="2641600" y="449165"/>
                  <a:pt x="2641600" y="426720"/>
                </a:cubicBezTo>
                <a:cubicBezTo>
                  <a:pt x="2641600" y="404275"/>
                  <a:pt x="2659795" y="386080"/>
                  <a:pt x="2682240" y="386080"/>
                </a:cubicBezTo>
                <a:close/>
                <a:moveTo>
                  <a:pt x="2489200" y="386080"/>
                </a:moveTo>
                <a:cubicBezTo>
                  <a:pt x="2511645" y="386080"/>
                  <a:pt x="2529840" y="404275"/>
                  <a:pt x="2529840" y="426720"/>
                </a:cubicBezTo>
                <a:cubicBezTo>
                  <a:pt x="2529840" y="449165"/>
                  <a:pt x="2511645" y="467360"/>
                  <a:pt x="2489200" y="467360"/>
                </a:cubicBezTo>
                <a:cubicBezTo>
                  <a:pt x="2466755" y="467360"/>
                  <a:pt x="2448560" y="449165"/>
                  <a:pt x="2448560" y="426720"/>
                </a:cubicBezTo>
                <a:cubicBezTo>
                  <a:pt x="2448560" y="404275"/>
                  <a:pt x="2466755" y="386080"/>
                  <a:pt x="2489200" y="386080"/>
                </a:cubicBezTo>
                <a:close/>
                <a:moveTo>
                  <a:pt x="2306320" y="386080"/>
                </a:moveTo>
                <a:cubicBezTo>
                  <a:pt x="2328765" y="386080"/>
                  <a:pt x="2346960" y="404275"/>
                  <a:pt x="2346960" y="426720"/>
                </a:cubicBezTo>
                <a:cubicBezTo>
                  <a:pt x="2346960" y="449165"/>
                  <a:pt x="2328765" y="467360"/>
                  <a:pt x="2306320" y="467360"/>
                </a:cubicBezTo>
                <a:cubicBezTo>
                  <a:pt x="2283875" y="467360"/>
                  <a:pt x="2265680" y="449165"/>
                  <a:pt x="2265680" y="426720"/>
                </a:cubicBezTo>
                <a:cubicBezTo>
                  <a:pt x="2265680" y="404275"/>
                  <a:pt x="2283875" y="386080"/>
                  <a:pt x="2306320" y="386080"/>
                </a:cubicBezTo>
                <a:close/>
                <a:moveTo>
                  <a:pt x="2113280" y="386080"/>
                </a:moveTo>
                <a:cubicBezTo>
                  <a:pt x="2135725" y="386080"/>
                  <a:pt x="2153920" y="404275"/>
                  <a:pt x="2153920" y="426720"/>
                </a:cubicBezTo>
                <a:cubicBezTo>
                  <a:pt x="2153920" y="449165"/>
                  <a:pt x="2135725" y="467360"/>
                  <a:pt x="2113280" y="467360"/>
                </a:cubicBezTo>
                <a:cubicBezTo>
                  <a:pt x="2090835" y="467360"/>
                  <a:pt x="2072640" y="449165"/>
                  <a:pt x="2072640" y="426720"/>
                </a:cubicBezTo>
                <a:cubicBezTo>
                  <a:pt x="2072640" y="404275"/>
                  <a:pt x="2090835" y="386080"/>
                  <a:pt x="2113280" y="386080"/>
                </a:cubicBezTo>
                <a:close/>
                <a:moveTo>
                  <a:pt x="1930400" y="386080"/>
                </a:moveTo>
                <a:cubicBezTo>
                  <a:pt x="1952845" y="386080"/>
                  <a:pt x="1971040" y="404275"/>
                  <a:pt x="1971040" y="426720"/>
                </a:cubicBezTo>
                <a:cubicBezTo>
                  <a:pt x="1971040" y="449165"/>
                  <a:pt x="1952845" y="467360"/>
                  <a:pt x="1930400" y="467360"/>
                </a:cubicBezTo>
                <a:cubicBezTo>
                  <a:pt x="1907955" y="467360"/>
                  <a:pt x="1889760" y="449165"/>
                  <a:pt x="1889760" y="426720"/>
                </a:cubicBezTo>
                <a:cubicBezTo>
                  <a:pt x="1889760" y="404275"/>
                  <a:pt x="1907955" y="386080"/>
                  <a:pt x="1930400" y="386080"/>
                </a:cubicBezTo>
                <a:close/>
                <a:moveTo>
                  <a:pt x="1737360" y="386080"/>
                </a:moveTo>
                <a:cubicBezTo>
                  <a:pt x="1759805" y="386080"/>
                  <a:pt x="1778000" y="404275"/>
                  <a:pt x="1778000" y="426720"/>
                </a:cubicBezTo>
                <a:cubicBezTo>
                  <a:pt x="1778000" y="449165"/>
                  <a:pt x="1759805" y="467360"/>
                  <a:pt x="1737360" y="467360"/>
                </a:cubicBezTo>
                <a:cubicBezTo>
                  <a:pt x="1714915" y="467360"/>
                  <a:pt x="1696720" y="449165"/>
                  <a:pt x="1696720" y="426720"/>
                </a:cubicBezTo>
                <a:cubicBezTo>
                  <a:pt x="1696720" y="404275"/>
                  <a:pt x="1714915" y="386080"/>
                  <a:pt x="1737360" y="386080"/>
                </a:cubicBezTo>
                <a:close/>
                <a:moveTo>
                  <a:pt x="1554480" y="386080"/>
                </a:moveTo>
                <a:cubicBezTo>
                  <a:pt x="1576925" y="386080"/>
                  <a:pt x="1595120" y="404275"/>
                  <a:pt x="1595120" y="426720"/>
                </a:cubicBezTo>
                <a:cubicBezTo>
                  <a:pt x="1595120" y="449165"/>
                  <a:pt x="1576925" y="467360"/>
                  <a:pt x="1554480" y="467360"/>
                </a:cubicBezTo>
                <a:cubicBezTo>
                  <a:pt x="1532035" y="467360"/>
                  <a:pt x="1513840" y="449165"/>
                  <a:pt x="1513840" y="426720"/>
                </a:cubicBezTo>
                <a:cubicBezTo>
                  <a:pt x="1513840" y="404275"/>
                  <a:pt x="1532035" y="386080"/>
                  <a:pt x="1554480" y="386080"/>
                </a:cubicBezTo>
                <a:close/>
                <a:moveTo>
                  <a:pt x="1351280" y="386080"/>
                </a:moveTo>
                <a:cubicBezTo>
                  <a:pt x="1373725" y="386080"/>
                  <a:pt x="1391920" y="404275"/>
                  <a:pt x="1391920" y="426720"/>
                </a:cubicBezTo>
                <a:cubicBezTo>
                  <a:pt x="1391920" y="449165"/>
                  <a:pt x="1373725" y="467360"/>
                  <a:pt x="1351280" y="467360"/>
                </a:cubicBezTo>
                <a:cubicBezTo>
                  <a:pt x="1328835" y="467360"/>
                  <a:pt x="1310640" y="449165"/>
                  <a:pt x="1310640" y="426720"/>
                </a:cubicBezTo>
                <a:cubicBezTo>
                  <a:pt x="1310640" y="404275"/>
                  <a:pt x="1328835" y="386080"/>
                  <a:pt x="1351280" y="386080"/>
                </a:cubicBezTo>
                <a:close/>
                <a:moveTo>
                  <a:pt x="1168400" y="386080"/>
                </a:moveTo>
                <a:cubicBezTo>
                  <a:pt x="1190845" y="386080"/>
                  <a:pt x="1209040" y="404275"/>
                  <a:pt x="1209040" y="426720"/>
                </a:cubicBezTo>
                <a:cubicBezTo>
                  <a:pt x="1209040" y="449165"/>
                  <a:pt x="1190845" y="467360"/>
                  <a:pt x="1168400" y="467360"/>
                </a:cubicBezTo>
                <a:cubicBezTo>
                  <a:pt x="1145955" y="467360"/>
                  <a:pt x="1127760" y="449165"/>
                  <a:pt x="1127760" y="426720"/>
                </a:cubicBezTo>
                <a:cubicBezTo>
                  <a:pt x="1127760" y="404275"/>
                  <a:pt x="1145955" y="386080"/>
                  <a:pt x="1168400" y="386080"/>
                </a:cubicBezTo>
                <a:close/>
                <a:moveTo>
                  <a:pt x="975360" y="386080"/>
                </a:moveTo>
                <a:cubicBezTo>
                  <a:pt x="997805" y="386080"/>
                  <a:pt x="1016000" y="404275"/>
                  <a:pt x="1016000" y="426720"/>
                </a:cubicBezTo>
                <a:cubicBezTo>
                  <a:pt x="1016000" y="449165"/>
                  <a:pt x="997805" y="467360"/>
                  <a:pt x="975360" y="467360"/>
                </a:cubicBezTo>
                <a:cubicBezTo>
                  <a:pt x="952915" y="467360"/>
                  <a:pt x="934720" y="449165"/>
                  <a:pt x="934720" y="426720"/>
                </a:cubicBezTo>
                <a:cubicBezTo>
                  <a:pt x="934720" y="404275"/>
                  <a:pt x="952915" y="386080"/>
                  <a:pt x="975360" y="386080"/>
                </a:cubicBezTo>
                <a:close/>
                <a:moveTo>
                  <a:pt x="792480" y="386080"/>
                </a:moveTo>
                <a:cubicBezTo>
                  <a:pt x="814925" y="386080"/>
                  <a:pt x="833120" y="404275"/>
                  <a:pt x="833120" y="426720"/>
                </a:cubicBezTo>
                <a:cubicBezTo>
                  <a:pt x="833120" y="449165"/>
                  <a:pt x="814925" y="467360"/>
                  <a:pt x="792480" y="467360"/>
                </a:cubicBezTo>
                <a:cubicBezTo>
                  <a:pt x="770035" y="467360"/>
                  <a:pt x="751840" y="449165"/>
                  <a:pt x="751840" y="426720"/>
                </a:cubicBezTo>
                <a:cubicBezTo>
                  <a:pt x="751840" y="404275"/>
                  <a:pt x="770035" y="386080"/>
                  <a:pt x="792480" y="386080"/>
                </a:cubicBezTo>
                <a:close/>
                <a:moveTo>
                  <a:pt x="599440" y="386080"/>
                </a:moveTo>
                <a:cubicBezTo>
                  <a:pt x="621885" y="386080"/>
                  <a:pt x="640080" y="404275"/>
                  <a:pt x="640080" y="426720"/>
                </a:cubicBezTo>
                <a:cubicBezTo>
                  <a:pt x="640080" y="449165"/>
                  <a:pt x="621885" y="467360"/>
                  <a:pt x="599440" y="467360"/>
                </a:cubicBezTo>
                <a:cubicBezTo>
                  <a:pt x="576995" y="467360"/>
                  <a:pt x="558800" y="449165"/>
                  <a:pt x="558800" y="426720"/>
                </a:cubicBezTo>
                <a:cubicBezTo>
                  <a:pt x="558800" y="404275"/>
                  <a:pt x="576995" y="386080"/>
                  <a:pt x="599440" y="386080"/>
                </a:cubicBezTo>
                <a:close/>
                <a:moveTo>
                  <a:pt x="416560" y="386080"/>
                </a:moveTo>
                <a:cubicBezTo>
                  <a:pt x="439005" y="386080"/>
                  <a:pt x="457200" y="404275"/>
                  <a:pt x="457200" y="426720"/>
                </a:cubicBezTo>
                <a:cubicBezTo>
                  <a:pt x="457200" y="449165"/>
                  <a:pt x="439005" y="467360"/>
                  <a:pt x="416560" y="467360"/>
                </a:cubicBezTo>
                <a:cubicBezTo>
                  <a:pt x="394115" y="467360"/>
                  <a:pt x="375920" y="449165"/>
                  <a:pt x="375920" y="426720"/>
                </a:cubicBezTo>
                <a:cubicBezTo>
                  <a:pt x="375920" y="404275"/>
                  <a:pt x="394115" y="386080"/>
                  <a:pt x="416560" y="386080"/>
                </a:cubicBezTo>
                <a:close/>
                <a:moveTo>
                  <a:pt x="223520" y="386080"/>
                </a:moveTo>
                <a:cubicBezTo>
                  <a:pt x="245965" y="386080"/>
                  <a:pt x="264160" y="404275"/>
                  <a:pt x="264160" y="426720"/>
                </a:cubicBezTo>
                <a:cubicBezTo>
                  <a:pt x="264160" y="449165"/>
                  <a:pt x="245965" y="467360"/>
                  <a:pt x="223520" y="467360"/>
                </a:cubicBezTo>
                <a:cubicBezTo>
                  <a:pt x="201075" y="467360"/>
                  <a:pt x="182880" y="449165"/>
                  <a:pt x="182880" y="426720"/>
                </a:cubicBezTo>
                <a:cubicBezTo>
                  <a:pt x="182880" y="404275"/>
                  <a:pt x="201075" y="386080"/>
                  <a:pt x="223520" y="386080"/>
                </a:cubicBezTo>
                <a:close/>
                <a:moveTo>
                  <a:pt x="40640" y="386080"/>
                </a:moveTo>
                <a:cubicBezTo>
                  <a:pt x="63085" y="386080"/>
                  <a:pt x="81280" y="404275"/>
                  <a:pt x="81280" y="426720"/>
                </a:cubicBezTo>
                <a:cubicBezTo>
                  <a:pt x="81280" y="449165"/>
                  <a:pt x="63085" y="467360"/>
                  <a:pt x="40640" y="467360"/>
                </a:cubicBezTo>
                <a:cubicBezTo>
                  <a:pt x="18195" y="467360"/>
                  <a:pt x="0" y="449165"/>
                  <a:pt x="0" y="426720"/>
                </a:cubicBezTo>
                <a:cubicBezTo>
                  <a:pt x="0" y="404275"/>
                  <a:pt x="18195" y="386080"/>
                  <a:pt x="40640" y="386080"/>
                </a:cubicBezTo>
                <a:close/>
                <a:moveTo>
                  <a:pt x="2865120" y="193040"/>
                </a:moveTo>
                <a:cubicBezTo>
                  <a:pt x="2887565" y="193040"/>
                  <a:pt x="2905760" y="211235"/>
                  <a:pt x="2905760" y="233680"/>
                </a:cubicBezTo>
                <a:cubicBezTo>
                  <a:pt x="2905760" y="256125"/>
                  <a:pt x="2887565" y="274320"/>
                  <a:pt x="2865120" y="274320"/>
                </a:cubicBezTo>
                <a:cubicBezTo>
                  <a:pt x="2842675" y="274320"/>
                  <a:pt x="2824480" y="256125"/>
                  <a:pt x="2824480" y="233680"/>
                </a:cubicBezTo>
                <a:cubicBezTo>
                  <a:pt x="2824480" y="211235"/>
                  <a:pt x="2842675" y="193040"/>
                  <a:pt x="2865120" y="193040"/>
                </a:cubicBezTo>
                <a:close/>
                <a:moveTo>
                  <a:pt x="2682240" y="193040"/>
                </a:moveTo>
                <a:cubicBezTo>
                  <a:pt x="2704685" y="193040"/>
                  <a:pt x="2722880" y="211235"/>
                  <a:pt x="2722880" y="233680"/>
                </a:cubicBezTo>
                <a:cubicBezTo>
                  <a:pt x="2722880" y="256125"/>
                  <a:pt x="2704685" y="274320"/>
                  <a:pt x="2682240" y="274320"/>
                </a:cubicBezTo>
                <a:cubicBezTo>
                  <a:pt x="2659795" y="274320"/>
                  <a:pt x="2641600" y="256125"/>
                  <a:pt x="2641600" y="233680"/>
                </a:cubicBezTo>
                <a:cubicBezTo>
                  <a:pt x="2641600" y="211235"/>
                  <a:pt x="2659795" y="193040"/>
                  <a:pt x="2682240" y="193040"/>
                </a:cubicBezTo>
                <a:close/>
                <a:moveTo>
                  <a:pt x="2489200" y="193040"/>
                </a:moveTo>
                <a:cubicBezTo>
                  <a:pt x="2511645" y="193040"/>
                  <a:pt x="2529840" y="211235"/>
                  <a:pt x="2529840" y="233680"/>
                </a:cubicBezTo>
                <a:cubicBezTo>
                  <a:pt x="2529840" y="256125"/>
                  <a:pt x="2511645" y="274320"/>
                  <a:pt x="2489200" y="274320"/>
                </a:cubicBezTo>
                <a:cubicBezTo>
                  <a:pt x="2466755" y="274320"/>
                  <a:pt x="2448560" y="256125"/>
                  <a:pt x="2448560" y="233680"/>
                </a:cubicBezTo>
                <a:cubicBezTo>
                  <a:pt x="2448560" y="211235"/>
                  <a:pt x="2466755" y="193040"/>
                  <a:pt x="2489200" y="193040"/>
                </a:cubicBezTo>
                <a:close/>
                <a:moveTo>
                  <a:pt x="2306320" y="193040"/>
                </a:moveTo>
                <a:cubicBezTo>
                  <a:pt x="2328765" y="193040"/>
                  <a:pt x="2346960" y="211235"/>
                  <a:pt x="2346960" y="233680"/>
                </a:cubicBezTo>
                <a:cubicBezTo>
                  <a:pt x="2346960" y="256125"/>
                  <a:pt x="2328765" y="274320"/>
                  <a:pt x="2306320" y="274320"/>
                </a:cubicBezTo>
                <a:cubicBezTo>
                  <a:pt x="2283875" y="274320"/>
                  <a:pt x="2265680" y="256125"/>
                  <a:pt x="2265680" y="233680"/>
                </a:cubicBezTo>
                <a:cubicBezTo>
                  <a:pt x="2265680" y="211235"/>
                  <a:pt x="2283875" y="193040"/>
                  <a:pt x="2306320" y="193040"/>
                </a:cubicBezTo>
                <a:close/>
                <a:moveTo>
                  <a:pt x="2113280" y="193040"/>
                </a:moveTo>
                <a:cubicBezTo>
                  <a:pt x="2135725" y="193040"/>
                  <a:pt x="2153920" y="211235"/>
                  <a:pt x="2153920" y="233680"/>
                </a:cubicBezTo>
                <a:cubicBezTo>
                  <a:pt x="2153920" y="256125"/>
                  <a:pt x="2135725" y="274320"/>
                  <a:pt x="2113280" y="274320"/>
                </a:cubicBezTo>
                <a:cubicBezTo>
                  <a:pt x="2090835" y="274320"/>
                  <a:pt x="2072640" y="256125"/>
                  <a:pt x="2072640" y="233680"/>
                </a:cubicBezTo>
                <a:cubicBezTo>
                  <a:pt x="2072640" y="211235"/>
                  <a:pt x="2090835" y="193040"/>
                  <a:pt x="2113280" y="193040"/>
                </a:cubicBezTo>
                <a:close/>
                <a:moveTo>
                  <a:pt x="1930400" y="193040"/>
                </a:moveTo>
                <a:cubicBezTo>
                  <a:pt x="1952845" y="193040"/>
                  <a:pt x="1971040" y="211235"/>
                  <a:pt x="1971040" y="233680"/>
                </a:cubicBezTo>
                <a:cubicBezTo>
                  <a:pt x="1971040" y="256125"/>
                  <a:pt x="1952845" y="274320"/>
                  <a:pt x="1930400" y="274320"/>
                </a:cubicBezTo>
                <a:cubicBezTo>
                  <a:pt x="1907955" y="274320"/>
                  <a:pt x="1889760" y="256125"/>
                  <a:pt x="1889760" y="233680"/>
                </a:cubicBezTo>
                <a:cubicBezTo>
                  <a:pt x="1889760" y="211235"/>
                  <a:pt x="1907955" y="193040"/>
                  <a:pt x="1930400" y="193040"/>
                </a:cubicBezTo>
                <a:close/>
                <a:moveTo>
                  <a:pt x="1737360" y="193040"/>
                </a:moveTo>
                <a:cubicBezTo>
                  <a:pt x="1759805" y="193040"/>
                  <a:pt x="1778000" y="211235"/>
                  <a:pt x="1778000" y="233680"/>
                </a:cubicBezTo>
                <a:cubicBezTo>
                  <a:pt x="1778000" y="256125"/>
                  <a:pt x="1759805" y="274320"/>
                  <a:pt x="1737360" y="274320"/>
                </a:cubicBezTo>
                <a:cubicBezTo>
                  <a:pt x="1714915" y="274320"/>
                  <a:pt x="1696720" y="256125"/>
                  <a:pt x="1696720" y="233680"/>
                </a:cubicBezTo>
                <a:cubicBezTo>
                  <a:pt x="1696720" y="211235"/>
                  <a:pt x="1714915" y="193040"/>
                  <a:pt x="1737360" y="193040"/>
                </a:cubicBezTo>
                <a:close/>
                <a:moveTo>
                  <a:pt x="1554480" y="193040"/>
                </a:moveTo>
                <a:cubicBezTo>
                  <a:pt x="1576925" y="193040"/>
                  <a:pt x="1595120" y="211235"/>
                  <a:pt x="1595120" y="233680"/>
                </a:cubicBezTo>
                <a:cubicBezTo>
                  <a:pt x="1595120" y="256125"/>
                  <a:pt x="1576925" y="274320"/>
                  <a:pt x="1554480" y="274320"/>
                </a:cubicBezTo>
                <a:cubicBezTo>
                  <a:pt x="1532035" y="274320"/>
                  <a:pt x="1513840" y="256125"/>
                  <a:pt x="1513840" y="233680"/>
                </a:cubicBezTo>
                <a:cubicBezTo>
                  <a:pt x="1513840" y="211235"/>
                  <a:pt x="1532035" y="193040"/>
                  <a:pt x="1554480" y="193040"/>
                </a:cubicBezTo>
                <a:close/>
                <a:moveTo>
                  <a:pt x="1351280" y="193040"/>
                </a:moveTo>
                <a:cubicBezTo>
                  <a:pt x="1373725" y="193040"/>
                  <a:pt x="1391920" y="211235"/>
                  <a:pt x="1391920" y="233680"/>
                </a:cubicBezTo>
                <a:cubicBezTo>
                  <a:pt x="1391920" y="256125"/>
                  <a:pt x="1373725" y="274320"/>
                  <a:pt x="1351280" y="274320"/>
                </a:cubicBezTo>
                <a:cubicBezTo>
                  <a:pt x="1328835" y="274320"/>
                  <a:pt x="1310640" y="256125"/>
                  <a:pt x="1310640" y="233680"/>
                </a:cubicBezTo>
                <a:cubicBezTo>
                  <a:pt x="1310640" y="211235"/>
                  <a:pt x="1328835" y="193040"/>
                  <a:pt x="1351280" y="193040"/>
                </a:cubicBezTo>
                <a:close/>
                <a:moveTo>
                  <a:pt x="1168400" y="193040"/>
                </a:moveTo>
                <a:cubicBezTo>
                  <a:pt x="1190845" y="193040"/>
                  <a:pt x="1209040" y="211235"/>
                  <a:pt x="1209040" y="233680"/>
                </a:cubicBezTo>
                <a:cubicBezTo>
                  <a:pt x="1209040" y="256125"/>
                  <a:pt x="1190845" y="274320"/>
                  <a:pt x="1168400" y="274320"/>
                </a:cubicBezTo>
                <a:cubicBezTo>
                  <a:pt x="1145955" y="274320"/>
                  <a:pt x="1127760" y="256125"/>
                  <a:pt x="1127760" y="233680"/>
                </a:cubicBezTo>
                <a:cubicBezTo>
                  <a:pt x="1127760" y="211235"/>
                  <a:pt x="1145955" y="193040"/>
                  <a:pt x="1168400" y="193040"/>
                </a:cubicBezTo>
                <a:close/>
                <a:moveTo>
                  <a:pt x="975360" y="193040"/>
                </a:moveTo>
                <a:cubicBezTo>
                  <a:pt x="997805" y="193040"/>
                  <a:pt x="1016000" y="211235"/>
                  <a:pt x="1016000" y="233680"/>
                </a:cubicBezTo>
                <a:cubicBezTo>
                  <a:pt x="1016000" y="256125"/>
                  <a:pt x="997805" y="274320"/>
                  <a:pt x="975360" y="274320"/>
                </a:cubicBezTo>
                <a:cubicBezTo>
                  <a:pt x="952915" y="274320"/>
                  <a:pt x="934720" y="256125"/>
                  <a:pt x="934720" y="233680"/>
                </a:cubicBezTo>
                <a:cubicBezTo>
                  <a:pt x="934720" y="211235"/>
                  <a:pt x="952915" y="193040"/>
                  <a:pt x="975360" y="193040"/>
                </a:cubicBezTo>
                <a:close/>
                <a:moveTo>
                  <a:pt x="792480" y="193040"/>
                </a:moveTo>
                <a:cubicBezTo>
                  <a:pt x="814925" y="193040"/>
                  <a:pt x="833120" y="211235"/>
                  <a:pt x="833120" y="233680"/>
                </a:cubicBezTo>
                <a:cubicBezTo>
                  <a:pt x="833120" y="256125"/>
                  <a:pt x="814925" y="274320"/>
                  <a:pt x="792480" y="274320"/>
                </a:cubicBezTo>
                <a:cubicBezTo>
                  <a:pt x="770035" y="274320"/>
                  <a:pt x="751840" y="256125"/>
                  <a:pt x="751840" y="233680"/>
                </a:cubicBezTo>
                <a:cubicBezTo>
                  <a:pt x="751840" y="211235"/>
                  <a:pt x="770035" y="193040"/>
                  <a:pt x="792480" y="193040"/>
                </a:cubicBezTo>
                <a:close/>
                <a:moveTo>
                  <a:pt x="599440" y="193040"/>
                </a:moveTo>
                <a:cubicBezTo>
                  <a:pt x="621885" y="193040"/>
                  <a:pt x="640080" y="211235"/>
                  <a:pt x="640080" y="233680"/>
                </a:cubicBezTo>
                <a:cubicBezTo>
                  <a:pt x="640080" y="256125"/>
                  <a:pt x="621885" y="274320"/>
                  <a:pt x="599440" y="274320"/>
                </a:cubicBezTo>
                <a:cubicBezTo>
                  <a:pt x="576995" y="274320"/>
                  <a:pt x="558800" y="256125"/>
                  <a:pt x="558800" y="233680"/>
                </a:cubicBezTo>
                <a:cubicBezTo>
                  <a:pt x="558800" y="211235"/>
                  <a:pt x="576995" y="193040"/>
                  <a:pt x="599440" y="193040"/>
                </a:cubicBezTo>
                <a:close/>
                <a:moveTo>
                  <a:pt x="416560" y="193040"/>
                </a:moveTo>
                <a:cubicBezTo>
                  <a:pt x="439005" y="193040"/>
                  <a:pt x="457200" y="211235"/>
                  <a:pt x="457200" y="233680"/>
                </a:cubicBezTo>
                <a:cubicBezTo>
                  <a:pt x="457200" y="256125"/>
                  <a:pt x="439005" y="274320"/>
                  <a:pt x="416560" y="274320"/>
                </a:cubicBezTo>
                <a:cubicBezTo>
                  <a:pt x="394115" y="274320"/>
                  <a:pt x="375920" y="256125"/>
                  <a:pt x="375920" y="233680"/>
                </a:cubicBezTo>
                <a:cubicBezTo>
                  <a:pt x="375920" y="211235"/>
                  <a:pt x="394115" y="193040"/>
                  <a:pt x="416560" y="193040"/>
                </a:cubicBezTo>
                <a:close/>
                <a:moveTo>
                  <a:pt x="223520" y="193040"/>
                </a:moveTo>
                <a:cubicBezTo>
                  <a:pt x="245965" y="193040"/>
                  <a:pt x="264160" y="211235"/>
                  <a:pt x="264160" y="233680"/>
                </a:cubicBezTo>
                <a:cubicBezTo>
                  <a:pt x="264160" y="256125"/>
                  <a:pt x="245965" y="274320"/>
                  <a:pt x="223520" y="274320"/>
                </a:cubicBezTo>
                <a:cubicBezTo>
                  <a:pt x="201075" y="274320"/>
                  <a:pt x="182880" y="256125"/>
                  <a:pt x="182880" y="233680"/>
                </a:cubicBezTo>
                <a:cubicBezTo>
                  <a:pt x="182880" y="211235"/>
                  <a:pt x="201075" y="193040"/>
                  <a:pt x="223520" y="193040"/>
                </a:cubicBezTo>
                <a:close/>
                <a:moveTo>
                  <a:pt x="40640" y="193040"/>
                </a:moveTo>
                <a:cubicBezTo>
                  <a:pt x="63085" y="193040"/>
                  <a:pt x="81280" y="211235"/>
                  <a:pt x="81280" y="233680"/>
                </a:cubicBezTo>
                <a:cubicBezTo>
                  <a:pt x="81280" y="256125"/>
                  <a:pt x="63085" y="274320"/>
                  <a:pt x="40640" y="274320"/>
                </a:cubicBezTo>
                <a:cubicBezTo>
                  <a:pt x="18195" y="274320"/>
                  <a:pt x="0" y="256125"/>
                  <a:pt x="0" y="233680"/>
                </a:cubicBezTo>
                <a:cubicBezTo>
                  <a:pt x="0" y="211235"/>
                  <a:pt x="18195" y="193040"/>
                  <a:pt x="40640" y="193040"/>
                </a:cubicBezTo>
                <a:close/>
                <a:moveTo>
                  <a:pt x="2865120" y="0"/>
                </a:moveTo>
                <a:cubicBezTo>
                  <a:pt x="2887565" y="0"/>
                  <a:pt x="2905760" y="18195"/>
                  <a:pt x="2905760" y="40640"/>
                </a:cubicBezTo>
                <a:cubicBezTo>
                  <a:pt x="2905760" y="63085"/>
                  <a:pt x="2887565" y="81280"/>
                  <a:pt x="2865120" y="81280"/>
                </a:cubicBezTo>
                <a:cubicBezTo>
                  <a:pt x="2842675" y="81280"/>
                  <a:pt x="2824480" y="63085"/>
                  <a:pt x="2824480" y="40640"/>
                </a:cubicBezTo>
                <a:cubicBezTo>
                  <a:pt x="2824480" y="18195"/>
                  <a:pt x="2842675" y="0"/>
                  <a:pt x="2865120" y="0"/>
                </a:cubicBezTo>
                <a:close/>
                <a:moveTo>
                  <a:pt x="2682240" y="0"/>
                </a:moveTo>
                <a:cubicBezTo>
                  <a:pt x="2704685" y="0"/>
                  <a:pt x="2722880" y="18195"/>
                  <a:pt x="2722880" y="40640"/>
                </a:cubicBezTo>
                <a:cubicBezTo>
                  <a:pt x="2722880" y="63085"/>
                  <a:pt x="2704685" y="81280"/>
                  <a:pt x="2682240" y="81280"/>
                </a:cubicBezTo>
                <a:cubicBezTo>
                  <a:pt x="2659795" y="81280"/>
                  <a:pt x="2641600" y="63085"/>
                  <a:pt x="2641600" y="40640"/>
                </a:cubicBezTo>
                <a:cubicBezTo>
                  <a:pt x="2641600" y="18195"/>
                  <a:pt x="2659795" y="0"/>
                  <a:pt x="2682240" y="0"/>
                </a:cubicBezTo>
                <a:close/>
                <a:moveTo>
                  <a:pt x="2489200" y="0"/>
                </a:moveTo>
                <a:cubicBezTo>
                  <a:pt x="2511645" y="0"/>
                  <a:pt x="2529840" y="18195"/>
                  <a:pt x="2529840" y="40640"/>
                </a:cubicBezTo>
                <a:cubicBezTo>
                  <a:pt x="2529840" y="63085"/>
                  <a:pt x="2511645" y="81280"/>
                  <a:pt x="2489200" y="81280"/>
                </a:cubicBezTo>
                <a:cubicBezTo>
                  <a:pt x="2466755" y="81280"/>
                  <a:pt x="2448560" y="63085"/>
                  <a:pt x="2448560" y="40640"/>
                </a:cubicBezTo>
                <a:cubicBezTo>
                  <a:pt x="2448560" y="18195"/>
                  <a:pt x="2466755" y="0"/>
                  <a:pt x="2489200" y="0"/>
                </a:cubicBezTo>
                <a:close/>
                <a:moveTo>
                  <a:pt x="2306320" y="0"/>
                </a:moveTo>
                <a:cubicBezTo>
                  <a:pt x="2328765" y="0"/>
                  <a:pt x="2346960" y="18195"/>
                  <a:pt x="2346960" y="40640"/>
                </a:cubicBezTo>
                <a:cubicBezTo>
                  <a:pt x="2346960" y="63085"/>
                  <a:pt x="2328765" y="81280"/>
                  <a:pt x="2306320" y="81280"/>
                </a:cubicBezTo>
                <a:cubicBezTo>
                  <a:pt x="2283875" y="81280"/>
                  <a:pt x="2265680" y="63085"/>
                  <a:pt x="2265680" y="40640"/>
                </a:cubicBezTo>
                <a:cubicBezTo>
                  <a:pt x="2265680" y="18195"/>
                  <a:pt x="2283875" y="0"/>
                  <a:pt x="2306320" y="0"/>
                </a:cubicBezTo>
                <a:close/>
                <a:moveTo>
                  <a:pt x="2113280" y="0"/>
                </a:moveTo>
                <a:cubicBezTo>
                  <a:pt x="2135725" y="0"/>
                  <a:pt x="2153920" y="18195"/>
                  <a:pt x="2153920" y="40640"/>
                </a:cubicBezTo>
                <a:cubicBezTo>
                  <a:pt x="2153920" y="63085"/>
                  <a:pt x="2135725" y="81280"/>
                  <a:pt x="2113280" y="81280"/>
                </a:cubicBezTo>
                <a:cubicBezTo>
                  <a:pt x="2090835" y="81280"/>
                  <a:pt x="2072640" y="63085"/>
                  <a:pt x="2072640" y="40640"/>
                </a:cubicBezTo>
                <a:cubicBezTo>
                  <a:pt x="2072640" y="18195"/>
                  <a:pt x="2090835" y="0"/>
                  <a:pt x="2113280" y="0"/>
                </a:cubicBezTo>
                <a:close/>
                <a:moveTo>
                  <a:pt x="1930400" y="0"/>
                </a:moveTo>
                <a:cubicBezTo>
                  <a:pt x="1952845" y="0"/>
                  <a:pt x="1971040" y="18195"/>
                  <a:pt x="1971040" y="40640"/>
                </a:cubicBezTo>
                <a:cubicBezTo>
                  <a:pt x="1971040" y="63085"/>
                  <a:pt x="1952845" y="81280"/>
                  <a:pt x="1930400" y="81280"/>
                </a:cubicBezTo>
                <a:cubicBezTo>
                  <a:pt x="1907955" y="81280"/>
                  <a:pt x="1889760" y="63085"/>
                  <a:pt x="1889760" y="40640"/>
                </a:cubicBezTo>
                <a:cubicBezTo>
                  <a:pt x="1889760" y="18195"/>
                  <a:pt x="1907955" y="0"/>
                  <a:pt x="1930400" y="0"/>
                </a:cubicBezTo>
                <a:close/>
                <a:moveTo>
                  <a:pt x="1737360" y="0"/>
                </a:moveTo>
                <a:cubicBezTo>
                  <a:pt x="1759805" y="0"/>
                  <a:pt x="1778000" y="18195"/>
                  <a:pt x="1778000" y="40640"/>
                </a:cubicBezTo>
                <a:cubicBezTo>
                  <a:pt x="1778000" y="63085"/>
                  <a:pt x="1759805" y="81280"/>
                  <a:pt x="1737360" y="81280"/>
                </a:cubicBezTo>
                <a:cubicBezTo>
                  <a:pt x="1714915" y="81280"/>
                  <a:pt x="1696720" y="63085"/>
                  <a:pt x="1696720" y="40640"/>
                </a:cubicBezTo>
                <a:cubicBezTo>
                  <a:pt x="1696720" y="18195"/>
                  <a:pt x="1714915" y="0"/>
                  <a:pt x="1737360" y="0"/>
                </a:cubicBezTo>
                <a:close/>
                <a:moveTo>
                  <a:pt x="1554480" y="0"/>
                </a:moveTo>
                <a:cubicBezTo>
                  <a:pt x="1576925" y="0"/>
                  <a:pt x="1595120" y="18195"/>
                  <a:pt x="1595120" y="40640"/>
                </a:cubicBezTo>
                <a:cubicBezTo>
                  <a:pt x="1595120" y="63085"/>
                  <a:pt x="1576925" y="81280"/>
                  <a:pt x="1554480" y="81280"/>
                </a:cubicBezTo>
                <a:cubicBezTo>
                  <a:pt x="1532035" y="81280"/>
                  <a:pt x="1513840" y="63085"/>
                  <a:pt x="1513840" y="40640"/>
                </a:cubicBezTo>
                <a:cubicBezTo>
                  <a:pt x="1513840" y="18195"/>
                  <a:pt x="1532035" y="0"/>
                  <a:pt x="1554480" y="0"/>
                </a:cubicBezTo>
                <a:close/>
                <a:moveTo>
                  <a:pt x="1351280" y="0"/>
                </a:moveTo>
                <a:cubicBezTo>
                  <a:pt x="1373725" y="0"/>
                  <a:pt x="1391920" y="18195"/>
                  <a:pt x="1391920" y="40640"/>
                </a:cubicBezTo>
                <a:cubicBezTo>
                  <a:pt x="1391920" y="63085"/>
                  <a:pt x="1373725" y="81280"/>
                  <a:pt x="1351280" y="81280"/>
                </a:cubicBezTo>
                <a:cubicBezTo>
                  <a:pt x="1328835" y="81280"/>
                  <a:pt x="1310640" y="63085"/>
                  <a:pt x="1310640" y="40640"/>
                </a:cubicBezTo>
                <a:cubicBezTo>
                  <a:pt x="1310640" y="18195"/>
                  <a:pt x="1328835" y="0"/>
                  <a:pt x="1351280" y="0"/>
                </a:cubicBezTo>
                <a:close/>
                <a:moveTo>
                  <a:pt x="1168400" y="0"/>
                </a:moveTo>
                <a:cubicBezTo>
                  <a:pt x="1190845" y="0"/>
                  <a:pt x="1209040" y="18195"/>
                  <a:pt x="1209040" y="40640"/>
                </a:cubicBezTo>
                <a:cubicBezTo>
                  <a:pt x="1209040" y="63085"/>
                  <a:pt x="1190845" y="81280"/>
                  <a:pt x="1168400" y="81280"/>
                </a:cubicBezTo>
                <a:cubicBezTo>
                  <a:pt x="1145955" y="81280"/>
                  <a:pt x="1127760" y="63085"/>
                  <a:pt x="1127760" y="40640"/>
                </a:cubicBezTo>
                <a:cubicBezTo>
                  <a:pt x="1127760" y="18195"/>
                  <a:pt x="1145955" y="0"/>
                  <a:pt x="1168400" y="0"/>
                </a:cubicBezTo>
                <a:close/>
                <a:moveTo>
                  <a:pt x="975360" y="0"/>
                </a:moveTo>
                <a:cubicBezTo>
                  <a:pt x="997805" y="0"/>
                  <a:pt x="1016000" y="18195"/>
                  <a:pt x="1016000" y="40640"/>
                </a:cubicBezTo>
                <a:cubicBezTo>
                  <a:pt x="1016000" y="63085"/>
                  <a:pt x="997805" y="81280"/>
                  <a:pt x="975360" y="81280"/>
                </a:cubicBezTo>
                <a:cubicBezTo>
                  <a:pt x="952915" y="81280"/>
                  <a:pt x="934720" y="63085"/>
                  <a:pt x="934720" y="40640"/>
                </a:cubicBezTo>
                <a:cubicBezTo>
                  <a:pt x="934720" y="18195"/>
                  <a:pt x="952915" y="0"/>
                  <a:pt x="975360" y="0"/>
                </a:cubicBezTo>
                <a:close/>
                <a:moveTo>
                  <a:pt x="792480" y="0"/>
                </a:moveTo>
                <a:cubicBezTo>
                  <a:pt x="814925" y="0"/>
                  <a:pt x="833120" y="18195"/>
                  <a:pt x="833120" y="40640"/>
                </a:cubicBezTo>
                <a:cubicBezTo>
                  <a:pt x="833120" y="63085"/>
                  <a:pt x="814925" y="81280"/>
                  <a:pt x="792480" y="81280"/>
                </a:cubicBezTo>
                <a:cubicBezTo>
                  <a:pt x="770035" y="81280"/>
                  <a:pt x="751840" y="63085"/>
                  <a:pt x="751840" y="40640"/>
                </a:cubicBezTo>
                <a:cubicBezTo>
                  <a:pt x="751840" y="18195"/>
                  <a:pt x="770035" y="0"/>
                  <a:pt x="792480" y="0"/>
                </a:cubicBezTo>
                <a:close/>
                <a:moveTo>
                  <a:pt x="599440" y="0"/>
                </a:moveTo>
                <a:cubicBezTo>
                  <a:pt x="621885" y="0"/>
                  <a:pt x="640080" y="18195"/>
                  <a:pt x="640080" y="40640"/>
                </a:cubicBezTo>
                <a:cubicBezTo>
                  <a:pt x="640080" y="63085"/>
                  <a:pt x="621885" y="81280"/>
                  <a:pt x="599440" y="81280"/>
                </a:cubicBezTo>
                <a:cubicBezTo>
                  <a:pt x="576995" y="81280"/>
                  <a:pt x="558800" y="63085"/>
                  <a:pt x="558800" y="40640"/>
                </a:cubicBezTo>
                <a:cubicBezTo>
                  <a:pt x="558800" y="18195"/>
                  <a:pt x="576995" y="0"/>
                  <a:pt x="599440" y="0"/>
                </a:cubicBezTo>
                <a:close/>
                <a:moveTo>
                  <a:pt x="416560" y="0"/>
                </a:moveTo>
                <a:cubicBezTo>
                  <a:pt x="439005" y="0"/>
                  <a:pt x="457200" y="18195"/>
                  <a:pt x="457200" y="40640"/>
                </a:cubicBezTo>
                <a:cubicBezTo>
                  <a:pt x="457200" y="63085"/>
                  <a:pt x="439005" y="81280"/>
                  <a:pt x="416560" y="81280"/>
                </a:cubicBezTo>
                <a:cubicBezTo>
                  <a:pt x="394115" y="81280"/>
                  <a:pt x="375920" y="63085"/>
                  <a:pt x="375920" y="40640"/>
                </a:cubicBezTo>
                <a:cubicBezTo>
                  <a:pt x="375920" y="18195"/>
                  <a:pt x="394115" y="0"/>
                  <a:pt x="416560" y="0"/>
                </a:cubicBezTo>
                <a:close/>
                <a:moveTo>
                  <a:pt x="223520" y="0"/>
                </a:moveTo>
                <a:cubicBezTo>
                  <a:pt x="245965" y="0"/>
                  <a:pt x="264160" y="18195"/>
                  <a:pt x="264160" y="40640"/>
                </a:cubicBezTo>
                <a:cubicBezTo>
                  <a:pt x="264160" y="63085"/>
                  <a:pt x="245965" y="81280"/>
                  <a:pt x="223520" y="81280"/>
                </a:cubicBezTo>
                <a:cubicBezTo>
                  <a:pt x="201075" y="81280"/>
                  <a:pt x="182880" y="63085"/>
                  <a:pt x="182880" y="40640"/>
                </a:cubicBezTo>
                <a:cubicBezTo>
                  <a:pt x="182880" y="18195"/>
                  <a:pt x="201075" y="0"/>
                  <a:pt x="223520" y="0"/>
                </a:cubicBezTo>
                <a:close/>
                <a:moveTo>
                  <a:pt x="40640" y="0"/>
                </a:moveTo>
                <a:cubicBezTo>
                  <a:pt x="63085" y="0"/>
                  <a:pt x="81280" y="18195"/>
                  <a:pt x="81280" y="40640"/>
                </a:cubicBezTo>
                <a:cubicBezTo>
                  <a:pt x="81280" y="63085"/>
                  <a:pt x="63085" y="81280"/>
                  <a:pt x="40640" y="81280"/>
                </a:cubicBezTo>
                <a:cubicBezTo>
                  <a:pt x="18195" y="81280"/>
                  <a:pt x="0" y="63085"/>
                  <a:pt x="0" y="40640"/>
                </a:cubicBezTo>
                <a:cubicBezTo>
                  <a:pt x="0" y="18195"/>
                  <a:pt x="18195" y="0"/>
                  <a:pt x="40640" y="0"/>
                </a:cubicBezTo>
                <a:close/>
              </a:path>
            </a:pathLst>
          </a:custGeom>
          <a:gradFill>
            <a:gsLst>
              <a:gs pos="0">
                <a:schemeClr val="accent1">
                  <a:lumMod val="60000"/>
                  <a:lumOff val="40000"/>
                </a:schemeClr>
              </a:gs>
              <a:gs pos="100000">
                <a:schemeClr val="accent1">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1127125" y="2419388"/>
            <a:ext cx="2976687" cy="732457"/>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1293719" y="1951915"/>
            <a:ext cx="1896036" cy="1163298"/>
          </a:xfrm>
          <a:prstGeom prst="rect">
            <a:avLst/>
          </a:prstGeom>
          <a:noFill/>
          <a:ln cap="sq">
            <a:noFill/>
          </a:ln>
        </p:spPr>
        <p:txBody>
          <a:bodyPr vert="horz" wrap="square" lIns="0" tIns="0" rIns="0" bIns="0" rtlCol="0" anchor="b"/>
          <a:lstStyle/>
          <a:p>
            <a:pPr algn="r">
              <a:lnSpc>
                <a:spcPct val="110000"/>
              </a:lnSpc>
            </a:pPr>
            <a:r>
              <a:rPr kumimoji="1" lang="en-US" altLang="zh-CN" sz="48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PART-</a:t>
            </a:r>
            <a:endParaRPr kumimoji="1" lang="zh-CN" altLang="en-US"/>
          </a:p>
        </p:txBody>
      </p:sp>
      <p:sp>
        <p:nvSpPr>
          <p:cNvPr id="27" name="标题 1"/>
          <p:cNvSpPr txBox="1"/>
          <p:nvPr/>
        </p:nvSpPr>
        <p:spPr>
          <a:xfrm>
            <a:off x="3180574" y="1568546"/>
            <a:ext cx="966233" cy="1536157"/>
          </a:xfrm>
          <a:prstGeom prst="rect">
            <a:avLst/>
          </a:prstGeom>
          <a:noFill/>
          <a:ln cap="sq">
            <a:noFill/>
          </a:ln>
        </p:spPr>
        <p:txBody>
          <a:bodyPr vert="horz" wrap="square" lIns="0" tIns="0" rIns="0" bIns="0" rtlCol="0" anchor="b"/>
          <a:lstStyle/>
          <a:p>
            <a:pPr algn="l">
              <a:lnSpc>
                <a:spcPct val="110000"/>
              </a:lnSpc>
            </a:pPr>
            <a:r>
              <a:rPr kumimoji="1" lang="en-US" altLang="zh-CN" sz="48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01</a:t>
            </a:r>
            <a:endParaRPr kumimoji="1" lang="zh-CN" altLang="en-US"/>
          </a:p>
        </p:txBody>
      </p:sp>
      <p:sp>
        <p:nvSpPr>
          <p:cNvPr id="28" name="标题 1"/>
          <p:cNvSpPr txBox="1"/>
          <p:nvPr/>
        </p:nvSpPr>
        <p:spPr>
          <a:xfrm>
            <a:off x="1112442" y="4880355"/>
            <a:ext cx="5476350" cy="315451"/>
          </a:xfrm>
          <a:prstGeom prst="rect">
            <a:avLst/>
          </a:prstGeom>
          <a:noFill/>
          <a:ln>
            <a:noFill/>
          </a:ln>
        </p:spPr>
        <p:txBody>
          <a:bodyPr vert="horz" wrap="square" lIns="0" tIns="0" rIns="0" bIns="0" rtlCol="0" anchor="ctr"/>
          <a:lstStyle/>
          <a:p>
            <a:pPr algn="l">
              <a:lnSpc>
                <a:spcPct val="100000"/>
              </a:lnSpc>
            </a:pPr>
            <a:r>
              <a:rPr kumimoji="1" lang="en-US" altLang="zh-CN" sz="1400">
                <a:ln w="12700">
                  <a:noFill/>
                </a:ln>
                <a:solidFill>
                  <a:srgbClr val="808080">
                    <a:alpha val="50000"/>
                  </a:srgbClr>
                </a:solidFill>
                <a:latin typeface="OPPOSans R" panose="00020600040101010101" charset="-122"/>
                <a:ea typeface="OPPOSans R" panose="00020600040101010101" charset="-122"/>
                <a:cs typeface="OPPOSans R" panose="00020600040101010101" charset="-122"/>
              </a:rPr>
              <a:t>PowerPoint design   ----------------------------------------------------------</a:t>
            </a: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2178807" y="1675596"/>
            <a:ext cx="8280400" cy="2293318"/>
          </a:xfrm>
          <a:prstGeom prst="ellipse">
            <a:avLst/>
          </a:prstGeom>
          <a:gradFill>
            <a:gsLst>
              <a:gs pos="0">
                <a:schemeClr val="accent1">
                  <a:alpha val="0"/>
                </a:schemeClr>
              </a:gs>
              <a:gs pos="36900">
                <a:schemeClr val="accent1">
                  <a:alpha val="0"/>
                </a:schemeClr>
              </a:gs>
              <a:gs pos="100000">
                <a:schemeClr val="accent1">
                  <a:alpha val="7000"/>
                </a:schemeClr>
              </a:gs>
            </a:gsLst>
            <a:lin ang="5400000" scaled="0"/>
          </a:gradFill>
          <a:ln w="15875" cap="sq">
            <a:gradFill>
              <a:gsLst>
                <a:gs pos="25000">
                  <a:schemeClr val="accent1">
                    <a:alpha val="0"/>
                  </a:schemeClr>
                </a:gs>
                <a:gs pos="100000">
                  <a:schemeClr val="accent1">
                    <a:alpha val="24000"/>
                  </a:schemeClr>
                </a:gs>
              </a:gsLst>
              <a:lin ang="5400000" scaled="0"/>
            </a:gradFill>
            <a:miter/>
          </a:ln>
          <a:effectLst/>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3233155" y="1603478"/>
            <a:ext cx="5725690" cy="1778965"/>
          </a:xfrm>
          <a:prstGeom prst="ellipse">
            <a:avLst/>
          </a:prstGeom>
          <a:gradFill>
            <a:gsLst>
              <a:gs pos="53000">
                <a:schemeClr val="accent1">
                  <a:alpha val="0"/>
                </a:schemeClr>
              </a:gs>
              <a:gs pos="100000">
                <a:schemeClr val="accent1">
                  <a:alpha val="34000"/>
                </a:schemeClr>
              </a:gs>
            </a:gsLst>
            <a:lin ang="5400000" scaled="0"/>
          </a:gradFill>
          <a:ln w="6350" cap="sq">
            <a:noFill/>
            <a:miter/>
          </a:ln>
          <a:effectLst/>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a:off x="3492759" y="1681858"/>
            <a:ext cx="5206483" cy="1441974"/>
          </a:xfrm>
          <a:prstGeom prst="ellipse">
            <a:avLst/>
          </a:prstGeom>
          <a:noFill/>
          <a:ln w="15875" cap="sq">
            <a:gradFill>
              <a:gsLst>
                <a:gs pos="0">
                  <a:schemeClr val="accent1">
                    <a:alpha val="0"/>
                  </a:schemeClr>
                </a:gs>
                <a:gs pos="100000">
                  <a:schemeClr val="accent1"/>
                </a:gs>
              </a:gsLst>
              <a:lin ang="5400000" scaled="0"/>
            </a:gradFill>
            <a:miter/>
          </a:ln>
          <a:effectLst/>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a:off x="3492759" y="2142312"/>
            <a:ext cx="5206483" cy="1441974"/>
          </a:xfrm>
          <a:prstGeom prst="ellipse">
            <a:avLst/>
          </a:prstGeom>
          <a:noFill/>
          <a:ln w="15875" cap="sq">
            <a:gradFill>
              <a:gsLst>
                <a:gs pos="0">
                  <a:schemeClr val="accent1">
                    <a:alpha val="0"/>
                  </a:schemeClr>
                </a:gs>
                <a:gs pos="100000">
                  <a:schemeClr val="accent1"/>
                </a:gs>
              </a:gsLst>
              <a:lin ang="5400000" scaled="0"/>
            </a:gradFill>
            <a:miter/>
          </a:ln>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4222414" y="1867660"/>
            <a:ext cx="3747173" cy="1086786"/>
          </a:xfrm>
          <a:prstGeom prst="ellipse">
            <a:avLst/>
          </a:prstGeom>
          <a:gradFill>
            <a:gsLst>
              <a:gs pos="30000">
                <a:schemeClr val="accent1">
                  <a:alpha val="0"/>
                </a:schemeClr>
              </a:gs>
              <a:gs pos="100000">
                <a:schemeClr val="accent1">
                  <a:alpha val="53000"/>
                </a:schemeClr>
              </a:gs>
            </a:gsLst>
            <a:lin ang="5400000" scaled="0"/>
          </a:gradFill>
          <a:ln w="15875" cap="sq">
            <a:noFill/>
            <a:miter/>
          </a:ln>
          <a:effectLst/>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a:off x="4353099" y="1275149"/>
            <a:ext cx="3371121" cy="1805681"/>
          </a:xfrm>
          <a:custGeom>
            <a:avLst/>
            <a:gdLst>
              <a:gd name="connsiteX0" fmla="*/ 693027 w 1386054"/>
              <a:gd name="connsiteY0" fmla="*/ 0 h 792903"/>
              <a:gd name="connsiteX1" fmla="*/ 1386054 w 1386054"/>
              <a:gd name="connsiteY1" fmla="*/ 693027 h 792903"/>
              <a:gd name="connsiteX2" fmla="*/ 1383909 w 1386054"/>
              <a:gd name="connsiteY2" fmla="*/ 714303 h 792903"/>
              <a:gd name="connsiteX3" fmla="*/ 1182425 w 1386054"/>
              <a:gd name="connsiteY3" fmla="*/ 755596 h 792903"/>
              <a:gd name="connsiteX4" fmla="*/ 693027 w 1386054"/>
              <a:gd name="connsiteY4" fmla="*/ 792903 h 792903"/>
              <a:gd name="connsiteX5" fmla="*/ 203629 w 1386054"/>
              <a:gd name="connsiteY5" fmla="*/ 755596 h 792903"/>
              <a:gd name="connsiteX6" fmla="*/ 2145 w 1386054"/>
              <a:gd name="connsiteY6" fmla="*/ 714303 h 792903"/>
              <a:gd name="connsiteX7" fmla="*/ 0 w 1386054"/>
              <a:gd name="connsiteY7" fmla="*/ 693027 h 792903"/>
              <a:gd name="connsiteX8" fmla="*/ 693027 w 1386054"/>
              <a:gd name="connsiteY8" fmla="*/ 0 h 792903"/>
              <a:gd name="connsiteX0-1" fmla="*/ 693027 w 1386054"/>
              <a:gd name="connsiteY0-2" fmla="*/ 0 h 812940"/>
              <a:gd name="connsiteX1-3" fmla="*/ 1386054 w 1386054"/>
              <a:gd name="connsiteY1-4" fmla="*/ 693027 h 812940"/>
              <a:gd name="connsiteX2-5" fmla="*/ 1383909 w 1386054"/>
              <a:gd name="connsiteY2-6" fmla="*/ 714303 h 812940"/>
              <a:gd name="connsiteX3-7" fmla="*/ 1182425 w 1386054"/>
              <a:gd name="connsiteY3-8" fmla="*/ 755596 h 812940"/>
              <a:gd name="connsiteX4-9" fmla="*/ 693027 w 1386054"/>
              <a:gd name="connsiteY4-10" fmla="*/ 812940 h 812940"/>
              <a:gd name="connsiteX5-11" fmla="*/ 203629 w 1386054"/>
              <a:gd name="connsiteY5-12" fmla="*/ 755596 h 812940"/>
              <a:gd name="connsiteX6-13" fmla="*/ 2145 w 1386054"/>
              <a:gd name="connsiteY6-14" fmla="*/ 714303 h 812940"/>
              <a:gd name="connsiteX7-15" fmla="*/ 0 w 1386054"/>
              <a:gd name="connsiteY7-16" fmla="*/ 693027 h 812940"/>
              <a:gd name="connsiteX8-17" fmla="*/ 693027 w 1386054"/>
              <a:gd name="connsiteY8-18" fmla="*/ 0 h 812940"/>
              <a:gd name="connsiteX0-19" fmla="*/ 693027 w 1386054"/>
              <a:gd name="connsiteY0-20" fmla="*/ 0 h 812940"/>
              <a:gd name="connsiteX1-21" fmla="*/ 1386054 w 1386054"/>
              <a:gd name="connsiteY1-22" fmla="*/ 693027 h 812940"/>
              <a:gd name="connsiteX2-23" fmla="*/ 1383909 w 1386054"/>
              <a:gd name="connsiteY2-24" fmla="*/ 714303 h 812940"/>
              <a:gd name="connsiteX3-25" fmla="*/ 1182425 w 1386054"/>
              <a:gd name="connsiteY3-26" fmla="*/ 755596 h 812940"/>
              <a:gd name="connsiteX4-27" fmla="*/ 693027 w 1386054"/>
              <a:gd name="connsiteY4-28" fmla="*/ 812940 h 812940"/>
              <a:gd name="connsiteX5-29" fmla="*/ 203629 w 1386054"/>
              <a:gd name="connsiteY5-30" fmla="*/ 755596 h 812940"/>
              <a:gd name="connsiteX6-31" fmla="*/ 2145 w 1386054"/>
              <a:gd name="connsiteY6-32" fmla="*/ 714303 h 812940"/>
              <a:gd name="connsiteX7-33" fmla="*/ 0 w 1386054"/>
              <a:gd name="connsiteY7-34" fmla="*/ 693027 h 812940"/>
              <a:gd name="connsiteX8-35" fmla="*/ 693027 w 1386054"/>
              <a:gd name="connsiteY8-36" fmla="*/ 0 h 812940"/>
              <a:gd name="connsiteX0-37" fmla="*/ 693027 w 1386054"/>
              <a:gd name="connsiteY0-38" fmla="*/ 0 h 812940"/>
              <a:gd name="connsiteX1-39" fmla="*/ 1386054 w 1386054"/>
              <a:gd name="connsiteY1-40" fmla="*/ 693027 h 812940"/>
              <a:gd name="connsiteX2-41" fmla="*/ 1383909 w 1386054"/>
              <a:gd name="connsiteY2-42" fmla="*/ 714303 h 812940"/>
              <a:gd name="connsiteX3-43" fmla="*/ 1182425 w 1386054"/>
              <a:gd name="connsiteY3-44" fmla="*/ 755596 h 812940"/>
              <a:gd name="connsiteX4-45" fmla="*/ 693027 w 1386054"/>
              <a:gd name="connsiteY4-46" fmla="*/ 812940 h 812940"/>
              <a:gd name="connsiteX5-47" fmla="*/ 203629 w 1386054"/>
              <a:gd name="connsiteY5-48" fmla="*/ 755596 h 812940"/>
              <a:gd name="connsiteX6-49" fmla="*/ 2145 w 1386054"/>
              <a:gd name="connsiteY6-50" fmla="*/ 714303 h 812940"/>
              <a:gd name="connsiteX7-51" fmla="*/ 0 w 1386054"/>
              <a:gd name="connsiteY7-52" fmla="*/ 693027 h 812940"/>
              <a:gd name="connsiteX8-53" fmla="*/ 693027 w 1386054"/>
              <a:gd name="connsiteY8-54" fmla="*/ 0 h 812940"/>
              <a:gd name="connsiteX0-55" fmla="*/ 693027 w 1386054"/>
              <a:gd name="connsiteY0-56" fmla="*/ 0 h 812940"/>
              <a:gd name="connsiteX1-57" fmla="*/ 1386054 w 1386054"/>
              <a:gd name="connsiteY1-58" fmla="*/ 693027 h 812940"/>
              <a:gd name="connsiteX2-59" fmla="*/ 1383909 w 1386054"/>
              <a:gd name="connsiteY2-60" fmla="*/ 714303 h 812940"/>
              <a:gd name="connsiteX3-61" fmla="*/ 1182425 w 1386054"/>
              <a:gd name="connsiteY3-62" fmla="*/ 755596 h 812940"/>
              <a:gd name="connsiteX4-63" fmla="*/ 693027 w 1386054"/>
              <a:gd name="connsiteY4-64" fmla="*/ 812940 h 812940"/>
              <a:gd name="connsiteX5-65" fmla="*/ 203629 w 1386054"/>
              <a:gd name="connsiteY5-66" fmla="*/ 755596 h 812940"/>
              <a:gd name="connsiteX6-67" fmla="*/ 2145 w 1386054"/>
              <a:gd name="connsiteY6-68" fmla="*/ 714303 h 812940"/>
              <a:gd name="connsiteX7-69" fmla="*/ 0 w 1386054"/>
              <a:gd name="connsiteY7-70" fmla="*/ 693027 h 812940"/>
              <a:gd name="connsiteX8-71" fmla="*/ 693027 w 1386054"/>
              <a:gd name="connsiteY8-72" fmla="*/ 0 h 812940"/>
              <a:gd name="connsiteX0-73" fmla="*/ 693027 w 1386054"/>
              <a:gd name="connsiteY0-74" fmla="*/ 0 h 812972"/>
              <a:gd name="connsiteX1-75" fmla="*/ 1386054 w 1386054"/>
              <a:gd name="connsiteY1-76" fmla="*/ 693027 h 812972"/>
              <a:gd name="connsiteX2-77" fmla="*/ 1383909 w 1386054"/>
              <a:gd name="connsiteY2-78" fmla="*/ 714303 h 812972"/>
              <a:gd name="connsiteX3-79" fmla="*/ 1182425 w 1386054"/>
              <a:gd name="connsiteY3-80" fmla="*/ 755596 h 812972"/>
              <a:gd name="connsiteX4-81" fmla="*/ 693027 w 1386054"/>
              <a:gd name="connsiteY4-82" fmla="*/ 812940 h 812972"/>
              <a:gd name="connsiteX5-83" fmla="*/ 203629 w 1386054"/>
              <a:gd name="connsiteY5-84" fmla="*/ 761321 h 812972"/>
              <a:gd name="connsiteX6-85" fmla="*/ 2145 w 1386054"/>
              <a:gd name="connsiteY6-86" fmla="*/ 714303 h 812972"/>
              <a:gd name="connsiteX7-87" fmla="*/ 0 w 1386054"/>
              <a:gd name="connsiteY7-88" fmla="*/ 693027 h 812972"/>
              <a:gd name="connsiteX8-89" fmla="*/ 693027 w 1386054"/>
              <a:gd name="connsiteY8-90" fmla="*/ 0 h 812972"/>
              <a:gd name="connsiteX0-91" fmla="*/ 693027 w 1386054"/>
              <a:gd name="connsiteY0-92" fmla="*/ 0 h 812972"/>
              <a:gd name="connsiteX1-93" fmla="*/ 1386054 w 1386054"/>
              <a:gd name="connsiteY1-94" fmla="*/ 693027 h 812972"/>
              <a:gd name="connsiteX2-95" fmla="*/ 1383909 w 1386054"/>
              <a:gd name="connsiteY2-96" fmla="*/ 714303 h 812972"/>
              <a:gd name="connsiteX3-97" fmla="*/ 1182425 w 1386054"/>
              <a:gd name="connsiteY3-98" fmla="*/ 755596 h 812972"/>
              <a:gd name="connsiteX4-99" fmla="*/ 693027 w 1386054"/>
              <a:gd name="connsiteY4-100" fmla="*/ 812940 h 812972"/>
              <a:gd name="connsiteX5-101" fmla="*/ 203629 w 1386054"/>
              <a:gd name="connsiteY5-102" fmla="*/ 761321 h 812972"/>
              <a:gd name="connsiteX6-103" fmla="*/ 2145 w 1386054"/>
              <a:gd name="connsiteY6-104" fmla="*/ 714303 h 812972"/>
              <a:gd name="connsiteX7-105" fmla="*/ 0 w 1386054"/>
              <a:gd name="connsiteY7-106" fmla="*/ 693027 h 812972"/>
              <a:gd name="connsiteX8-107" fmla="*/ 693027 w 1386054"/>
              <a:gd name="connsiteY8-108" fmla="*/ 0 h 812972"/>
              <a:gd name="connsiteX0-109" fmla="*/ 693027 w 1386054"/>
              <a:gd name="connsiteY0-110" fmla="*/ 0 h 812972"/>
              <a:gd name="connsiteX1-111" fmla="*/ 1386054 w 1386054"/>
              <a:gd name="connsiteY1-112" fmla="*/ 693027 h 812972"/>
              <a:gd name="connsiteX2-113" fmla="*/ 1383909 w 1386054"/>
              <a:gd name="connsiteY2-114" fmla="*/ 714303 h 812972"/>
              <a:gd name="connsiteX3-115" fmla="*/ 1182425 w 1386054"/>
              <a:gd name="connsiteY3-116" fmla="*/ 755596 h 812972"/>
              <a:gd name="connsiteX4-117" fmla="*/ 693027 w 1386054"/>
              <a:gd name="connsiteY4-118" fmla="*/ 812940 h 812972"/>
              <a:gd name="connsiteX5-119" fmla="*/ 203629 w 1386054"/>
              <a:gd name="connsiteY5-120" fmla="*/ 761321 h 812972"/>
              <a:gd name="connsiteX6-121" fmla="*/ 2145 w 1386054"/>
              <a:gd name="connsiteY6-122" fmla="*/ 714303 h 812972"/>
              <a:gd name="connsiteX7-123" fmla="*/ 0 w 1386054"/>
              <a:gd name="connsiteY7-124" fmla="*/ 693027 h 812972"/>
              <a:gd name="connsiteX8-125" fmla="*/ 693027 w 1386054"/>
              <a:gd name="connsiteY8-126" fmla="*/ 0 h 812972"/>
              <a:gd name="connsiteX0-127" fmla="*/ 693027 w 1386054"/>
              <a:gd name="connsiteY0-128" fmla="*/ 0 h 812972"/>
              <a:gd name="connsiteX1-129" fmla="*/ 1386054 w 1386054"/>
              <a:gd name="connsiteY1-130" fmla="*/ 693027 h 812972"/>
              <a:gd name="connsiteX2-131" fmla="*/ 1383909 w 1386054"/>
              <a:gd name="connsiteY2-132" fmla="*/ 714303 h 812972"/>
              <a:gd name="connsiteX3-133" fmla="*/ 1182425 w 1386054"/>
              <a:gd name="connsiteY3-134" fmla="*/ 755596 h 812972"/>
              <a:gd name="connsiteX4-135" fmla="*/ 693027 w 1386054"/>
              <a:gd name="connsiteY4-136" fmla="*/ 812940 h 812972"/>
              <a:gd name="connsiteX5-137" fmla="*/ 203629 w 1386054"/>
              <a:gd name="connsiteY5-138" fmla="*/ 761321 h 812972"/>
              <a:gd name="connsiteX6-139" fmla="*/ 2145 w 1386054"/>
              <a:gd name="connsiteY6-140" fmla="*/ 714303 h 812972"/>
              <a:gd name="connsiteX7-141" fmla="*/ 0 w 1386054"/>
              <a:gd name="connsiteY7-142" fmla="*/ 693027 h 812972"/>
              <a:gd name="connsiteX8-143" fmla="*/ 693027 w 1386054"/>
              <a:gd name="connsiteY8-144" fmla="*/ 0 h 812972"/>
              <a:gd name="connsiteX0-145" fmla="*/ 693027 w 1386054"/>
              <a:gd name="connsiteY0-146" fmla="*/ 0 h 813009"/>
              <a:gd name="connsiteX1-147" fmla="*/ 1386054 w 1386054"/>
              <a:gd name="connsiteY1-148" fmla="*/ 693027 h 813009"/>
              <a:gd name="connsiteX2-149" fmla="*/ 1383909 w 1386054"/>
              <a:gd name="connsiteY2-150" fmla="*/ 714303 h 813009"/>
              <a:gd name="connsiteX3-151" fmla="*/ 1182425 w 1386054"/>
              <a:gd name="connsiteY3-152" fmla="*/ 767046 h 813009"/>
              <a:gd name="connsiteX4-153" fmla="*/ 693027 w 1386054"/>
              <a:gd name="connsiteY4-154" fmla="*/ 812940 h 813009"/>
              <a:gd name="connsiteX5-155" fmla="*/ 203629 w 1386054"/>
              <a:gd name="connsiteY5-156" fmla="*/ 761321 h 813009"/>
              <a:gd name="connsiteX6-157" fmla="*/ 2145 w 1386054"/>
              <a:gd name="connsiteY6-158" fmla="*/ 714303 h 813009"/>
              <a:gd name="connsiteX7-159" fmla="*/ 0 w 1386054"/>
              <a:gd name="connsiteY7-160" fmla="*/ 693027 h 813009"/>
              <a:gd name="connsiteX8-161" fmla="*/ 693027 w 1386054"/>
              <a:gd name="connsiteY8-162" fmla="*/ 0 h 813009"/>
              <a:gd name="connsiteX0-163" fmla="*/ 693027 w 1386054"/>
              <a:gd name="connsiteY0-164" fmla="*/ 0 h 813009"/>
              <a:gd name="connsiteX1-165" fmla="*/ 1386054 w 1386054"/>
              <a:gd name="connsiteY1-166" fmla="*/ 693027 h 813009"/>
              <a:gd name="connsiteX2-167" fmla="*/ 1383909 w 1386054"/>
              <a:gd name="connsiteY2-168" fmla="*/ 714303 h 813009"/>
              <a:gd name="connsiteX3-169" fmla="*/ 1182425 w 1386054"/>
              <a:gd name="connsiteY3-170" fmla="*/ 767046 h 813009"/>
              <a:gd name="connsiteX4-171" fmla="*/ 693027 w 1386054"/>
              <a:gd name="connsiteY4-172" fmla="*/ 812940 h 813009"/>
              <a:gd name="connsiteX5-173" fmla="*/ 203629 w 1386054"/>
              <a:gd name="connsiteY5-174" fmla="*/ 761321 h 813009"/>
              <a:gd name="connsiteX6-175" fmla="*/ 2145 w 1386054"/>
              <a:gd name="connsiteY6-176" fmla="*/ 714303 h 813009"/>
              <a:gd name="connsiteX7-177" fmla="*/ 0 w 1386054"/>
              <a:gd name="connsiteY7-178" fmla="*/ 693027 h 813009"/>
              <a:gd name="connsiteX8-179" fmla="*/ 693027 w 1386054"/>
              <a:gd name="connsiteY8-180" fmla="*/ 0 h 813009"/>
              <a:gd name="connsiteX0-181" fmla="*/ 693027 w 1386054"/>
              <a:gd name="connsiteY0-182" fmla="*/ 0 h 812977"/>
              <a:gd name="connsiteX1-183" fmla="*/ 1386054 w 1386054"/>
              <a:gd name="connsiteY1-184" fmla="*/ 693027 h 812977"/>
              <a:gd name="connsiteX2-185" fmla="*/ 1383909 w 1386054"/>
              <a:gd name="connsiteY2-186" fmla="*/ 714303 h 812977"/>
              <a:gd name="connsiteX3-187" fmla="*/ 1182425 w 1386054"/>
              <a:gd name="connsiteY3-188" fmla="*/ 767046 h 812977"/>
              <a:gd name="connsiteX4-189" fmla="*/ 693027 w 1386054"/>
              <a:gd name="connsiteY4-190" fmla="*/ 812940 h 812977"/>
              <a:gd name="connsiteX5-191" fmla="*/ 203629 w 1386054"/>
              <a:gd name="connsiteY5-192" fmla="*/ 761321 h 812977"/>
              <a:gd name="connsiteX6-193" fmla="*/ 2145 w 1386054"/>
              <a:gd name="connsiteY6-194" fmla="*/ 714303 h 812977"/>
              <a:gd name="connsiteX7-195" fmla="*/ 0 w 1386054"/>
              <a:gd name="connsiteY7-196" fmla="*/ 693027 h 812977"/>
              <a:gd name="connsiteX8-197" fmla="*/ 693027 w 1386054"/>
              <a:gd name="connsiteY8-198" fmla="*/ 0 h 812977"/>
              <a:gd name="connsiteX0-199" fmla="*/ 693027 w 1386054"/>
              <a:gd name="connsiteY0-200" fmla="*/ 0 h 812949"/>
              <a:gd name="connsiteX1-201" fmla="*/ 1386054 w 1386054"/>
              <a:gd name="connsiteY1-202" fmla="*/ 693027 h 812949"/>
              <a:gd name="connsiteX2-203" fmla="*/ 1383909 w 1386054"/>
              <a:gd name="connsiteY2-204" fmla="*/ 714303 h 812949"/>
              <a:gd name="connsiteX3-205" fmla="*/ 1182425 w 1386054"/>
              <a:gd name="connsiteY3-206" fmla="*/ 767046 h 812949"/>
              <a:gd name="connsiteX4-207" fmla="*/ 693027 w 1386054"/>
              <a:gd name="connsiteY4-208" fmla="*/ 812940 h 812949"/>
              <a:gd name="connsiteX5-209" fmla="*/ 203629 w 1386054"/>
              <a:gd name="connsiteY5-210" fmla="*/ 764184 h 812949"/>
              <a:gd name="connsiteX6-211" fmla="*/ 2145 w 1386054"/>
              <a:gd name="connsiteY6-212" fmla="*/ 714303 h 812949"/>
              <a:gd name="connsiteX7-213" fmla="*/ 0 w 1386054"/>
              <a:gd name="connsiteY7-214" fmla="*/ 693027 h 812949"/>
              <a:gd name="connsiteX8-215" fmla="*/ 693027 w 1386054"/>
              <a:gd name="connsiteY8-216" fmla="*/ 0 h 812949"/>
              <a:gd name="connsiteX0-217" fmla="*/ 693027 w 1386054"/>
              <a:gd name="connsiteY0-218" fmla="*/ 0 h 812949"/>
              <a:gd name="connsiteX1-219" fmla="*/ 1386054 w 1386054"/>
              <a:gd name="connsiteY1-220" fmla="*/ 693027 h 812949"/>
              <a:gd name="connsiteX2-221" fmla="*/ 1383909 w 1386054"/>
              <a:gd name="connsiteY2-222" fmla="*/ 714303 h 812949"/>
              <a:gd name="connsiteX3-223" fmla="*/ 1182425 w 1386054"/>
              <a:gd name="connsiteY3-224" fmla="*/ 767046 h 812949"/>
              <a:gd name="connsiteX4-225" fmla="*/ 693027 w 1386054"/>
              <a:gd name="connsiteY4-226" fmla="*/ 812940 h 812949"/>
              <a:gd name="connsiteX5-227" fmla="*/ 203629 w 1386054"/>
              <a:gd name="connsiteY5-228" fmla="*/ 764184 h 812949"/>
              <a:gd name="connsiteX6-229" fmla="*/ 2145 w 1386054"/>
              <a:gd name="connsiteY6-230" fmla="*/ 714303 h 812949"/>
              <a:gd name="connsiteX7-231" fmla="*/ 0 w 1386054"/>
              <a:gd name="connsiteY7-232" fmla="*/ 693027 h 812949"/>
              <a:gd name="connsiteX8-233" fmla="*/ 693027 w 1386054"/>
              <a:gd name="connsiteY8-234" fmla="*/ 0 h 812949"/>
            </a:gdLst>
            <a:ahLst/>
            <a:cxnLst/>
            <a:rect l="l" t="t" r="r" b="b"/>
            <a:pathLst>
              <a:path w="1386054" h="812949">
                <a:moveTo>
                  <a:pt x="693027" y="0"/>
                </a:moveTo>
                <a:cubicBezTo>
                  <a:pt x="1075775" y="0"/>
                  <a:pt x="1386054" y="310279"/>
                  <a:pt x="1386054" y="693027"/>
                </a:cubicBezTo>
                <a:lnTo>
                  <a:pt x="1383909" y="714303"/>
                </a:lnTo>
                <a:cubicBezTo>
                  <a:pt x="1310557" y="733792"/>
                  <a:pt x="1249586" y="753282"/>
                  <a:pt x="1182425" y="767046"/>
                </a:cubicBezTo>
                <a:cubicBezTo>
                  <a:pt x="1026109" y="796794"/>
                  <a:pt x="856160" y="813417"/>
                  <a:pt x="693027" y="812940"/>
                </a:cubicBezTo>
                <a:cubicBezTo>
                  <a:pt x="529894" y="812463"/>
                  <a:pt x="348157" y="796794"/>
                  <a:pt x="203629" y="764184"/>
                </a:cubicBezTo>
                <a:cubicBezTo>
                  <a:pt x="136468" y="748511"/>
                  <a:pt x="66210" y="747151"/>
                  <a:pt x="2145" y="714303"/>
                </a:cubicBezTo>
                <a:lnTo>
                  <a:pt x="0" y="693027"/>
                </a:lnTo>
                <a:cubicBezTo>
                  <a:pt x="0" y="310279"/>
                  <a:pt x="310279" y="0"/>
                  <a:pt x="693027" y="0"/>
                </a:cubicBezTo>
                <a:close/>
              </a:path>
            </a:pathLst>
          </a:custGeom>
          <a:solidFill>
            <a:schemeClr val="accent1">
              <a:alpha val="10000"/>
            </a:schemeClr>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1" name="标题 1"/>
          <p:cNvSpPr txBox="1"/>
          <p:nvPr/>
        </p:nvSpPr>
        <p:spPr>
          <a:xfrm>
            <a:off x="4650414" y="1469660"/>
            <a:ext cx="2776490" cy="1558986"/>
          </a:xfrm>
          <a:custGeom>
            <a:avLst/>
            <a:gdLst>
              <a:gd name="connsiteX0" fmla="*/ 693027 w 1386054"/>
              <a:gd name="connsiteY0" fmla="*/ 0 h 792903"/>
              <a:gd name="connsiteX1" fmla="*/ 1386054 w 1386054"/>
              <a:gd name="connsiteY1" fmla="*/ 693027 h 792903"/>
              <a:gd name="connsiteX2" fmla="*/ 1383909 w 1386054"/>
              <a:gd name="connsiteY2" fmla="*/ 714303 h 792903"/>
              <a:gd name="connsiteX3" fmla="*/ 1182425 w 1386054"/>
              <a:gd name="connsiteY3" fmla="*/ 755596 h 792903"/>
              <a:gd name="connsiteX4" fmla="*/ 693027 w 1386054"/>
              <a:gd name="connsiteY4" fmla="*/ 792903 h 792903"/>
              <a:gd name="connsiteX5" fmla="*/ 203629 w 1386054"/>
              <a:gd name="connsiteY5" fmla="*/ 755596 h 792903"/>
              <a:gd name="connsiteX6" fmla="*/ 2145 w 1386054"/>
              <a:gd name="connsiteY6" fmla="*/ 714303 h 792903"/>
              <a:gd name="connsiteX7" fmla="*/ 0 w 1386054"/>
              <a:gd name="connsiteY7" fmla="*/ 693027 h 792903"/>
              <a:gd name="connsiteX8" fmla="*/ 693027 w 1386054"/>
              <a:gd name="connsiteY8" fmla="*/ 0 h 792903"/>
            </a:gdLst>
            <a:ahLst/>
            <a:cxnLst/>
            <a:rect l="l" t="t" r="r" b="b"/>
            <a:pathLst>
              <a:path w="1386054" h="792903">
                <a:moveTo>
                  <a:pt x="693027" y="0"/>
                </a:moveTo>
                <a:cubicBezTo>
                  <a:pt x="1075775" y="0"/>
                  <a:pt x="1386054" y="310279"/>
                  <a:pt x="1386054" y="693027"/>
                </a:cubicBezTo>
                <a:lnTo>
                  <a:pt x="1383909" y="714303"/>
                </a:lnTo>
                <a:lnTo>
                  <a:pt x="1182425" y="755596"/>
                </a:lnTo>
                <a:cubicBezTo>
                  <a:pt x="1032004" y="779619"/>
                  <a:pt x="866624" y="792903"/>
                  <a:pt x="693027" y="792903"/>
                </a:cubicBezTo>
                <a:cubicBezTo>
                  <a:pt x="519430" y="792903"/>
                  <a:pt x="354051" y="779619"/>
                  <a:pt x="203629" y="755596"/>
                </a:cubicBezTo>
                <a:lnTo>
                  <a:pt x="2145" y="714303"/>
                </a:lnTo>
                <a:lnTo>
                  <a:pt x="0" y="693027"/>
                </a:lnTo>
                <a:cubicBezTo>
                  <a:pt x="0" y="310279"/>
                  <a:pt x="310279" y="0"/>
                  <a:pt x="693027" y="0"/>
                </a:cubicBezTo>
                <a:close/>
              </a:path>
            </a:pathLst>
          </a:custGeom>
          <a:gradFill>
            <a:gsLst>
              <a:gs pos="33000">
                <a:schemeClr val="accent1">
                  <a:alpha val="12000"/>
                </a:schemeClr>
              </a:gs>
              <a:gs pos="100000">
                <a:schemeClr val="accent1">
                  <a:lumMod val="40000"/>
                  <a:lumOff val="60000"/>
                </a:schemeClr>
              </a:gs>
            </a:gsLst>
            <a:lin ang="16200000" scaled="0"/>
          </a:gradFill>
          <a:ln cap="sq">
            <a:noFill/>
            <a:prstDash val="solid"/>
            <a:miter/>
          </a:ln>
        </p:spPr>
        <p:txBody>
          <a:bodyPr vert="horz" wrap="square" lIns="91440" tIns="45720" rIns="91440" bIns="45720" rtlCol="0" anchor="ctr"/>
          <a:lstStyle/>
          <a:p>
            <a:pPr algn="ctr">
              <a:lnSpc>
                <a:spcPct val="100000"/>
              </a:lnSpc>
            </a:pPr>
            <a:endParaRPr kumimoji="1" lang="zh-CN" altLang="en-US"/>
          </a:p>
        </p:txBody>
      </p:sp>
      <p:sp>
        <p:nvSpPr>
          <p:cNvPr id="12" name="标题 1"/>
          <p:cNvSpPr txBox="1"/>
          <p:nvPr/>
        </p:nvSpPr>
        <p:spPr>
          <a:xfrm rot="18000000">
            <a:off x="-950428" y="5402779"/>
            <a:ext cx="1862878" cy="1862878"/>
          </a:xfrm>
          <a:prstGeom prst="donut">
            <a:avLst/>
          </a:prstGeom>
          <a:gradFill>
            <a:gsLst>
              <a:gs pos="22000">
                <a:schemeClr val="accent1">
                  <a:lumMod val="20000"/>
                  <a:lumOff val="80000"/>
                </a:schemeClr>
              </a:gs>
              <a:gs pos="73000">
                <a:schemeClr val="accent1">
                  <a:lumMod val="40000"/>
                  <a:lumOff val="60000"/>
                </a:schemeClr>
              </a:gs>
            </a:gsLst>
            <a:lin ang="135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0" y="6381466"/>
            <a:ext cx="12192000" cy="476536"/>
          </a:xfrm>
          <a:custGeom>
            <a:avLst/>
            <a:gdLst>
              <a:gd name="connsiteX0" fmla="*/ 0 w 12192000"/>
              <a:gd name="connsiteY0" fmla="*/ 0 h 1450269"/>
              <a:gd name="connsiteX1" fmla="*/ 156170 w 12192000"/>
              <a:gd name="connsiteY1" fmla="*/ 66016 h 1450269"/>
              <a:gd name="connsiteX2" fmla="*/ 6096001 w 12192000"/>
              <a:gd name="connsiteY2" fmla="*/ 951487 h 1450269"/>
              <a:gd name="connsiteX3" fmla="*/ 12035832 w 12192000"/>
              <a:gd name="connsiteY3" fmla="*/ 66016 h 1450269"/>
              <a:gd name="connsiteX4" fmla="*/ 12192000 w 12192000"/>
              <a:gd name="connsiteY4" fmla="*/ 1 h 1450269"/>
              <a:gd name="connsiteX5" fmla="*/ 12192000 w 12192000"/>
              <a:gd name="connsiteY5" fmla="*/ 1450269 h 1450269"/>
              <a:gd name="connsiteX6" fmla="*/ 0 w 12192000"/>
              <a:gd name="connsiteY6" fmla="*/ 1450269 h 1450269"/>
            </a:gdLst>
            <a:ahLst/>
            <a:cxnLst/>
            <a:rect l="l" t="t" r="r" b="b"/>
            <a:pathLst>
              <a:path w="12192000" h="1450269">
                <a:moveTo>
                  <a:pt x="0" y="0"/>
                </a:moveTo>
                <a:lnTo>
                  <a:pt x="156170" y="66016"/>
                </a:lnTo>
                <a:cubicBezTo>
                  <a:pt x="1568020" y="606796"/>
                  <a:pt x="3704668" y="951487"/>
                  <a:pt x="6096001" y="951487"/>
                </a:cubicBezTo>
                <a:cubicBezTo>
                  <a:pt x="8487334" y="951487"/>
                  <a:pt x="10623982" y="606796"/>
                  <a:pt x="12035832" y="66016"/>
                </a:cubicBezTo>
                <a:lnTo>
                  <a:pt x="12192000" y="1"/>
                </a:lnTo>
                <a:lnTo>
                  <a:pt x="12192000" y="1450269"/>
                </a:lnTo>
                <a:lnTo>
                  <a:pt x="0" y="1450269"/>
                </a:lnTo>
                <a:close/>
              </a:path>
            </a:pathLst>
          </a:custGeom>
          <a:gradFill>
            <a:gsLst>
              <a:gs pos="0">
                <a:schemeClr val="accent1">
                  <a:lumMod val="40000"/>
                  <a:lumOff val="60000"/>
                </a:schemeClr>
              </a:gs>
              <a:gs pos="100000">
                <a:schemeClr val="accent1">
                  <a:lumMod val="60000"/>
                  <a:lumOff val="4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0" y="6497359"/>
            <a:ext cx="12192000" cy="360642"/>
          </a:xfrm>
          <a:custGeom>
            <a:avLst/>
            <a:gdLst>
              <a:gd name="connsiteX0" fmla="*/ 0 w 12192000"/>
              <a:gd name="connsiteY0" fmla="*/ 0 h 1450269"/>
              <a:gd name="connsiteX1" fmla="*/ 156170 w 12192000"/>
              <a:gd name="connsiteY1" fmla="*/ 66016 h 1450269"/>
              <a:gd name="connsiteX2" fmla="*/ 6096001 w 12192000"/>
              <a:gd name="connsiteY2" fmla="*/ 951487 h 1450269"/>
              <a:gd name="connsiteX3" fmla="*/ 12035832 w 12192000"/>
              <a:gd name="connsiteY3" fmla="*/ 66016 h 1450269"/>
              <a:gd name="connsiteX4" fmla="*/ 12192000 w 12192000"/>
              <a:gd name="connsiteY4" fmla="*/ 1 h 1450269"/>
              <a:gd name="connsiteX5" fmla="*/ 12192000 w 12192000"/>
              <a:gd name="connsiteY5" fmla="*/ 1450269 h 1450269"/>
              <a:gd name="connsiteX6" fmla="*/ 0 w 12192000"/>
              <a:gd name="connsiteY6" fmla="*/ 1450269 h 1450269"/>
            </a:gdLst>
            <a:ahLst/>
            <a:cxnLst/>
            <a:rect l="l" t="t" r="r" b="b"/>
            <a:pathLst>
              <a:path w="12192000" h="1450269">
                <a:moveTo>
                  <a:pt x="0" y="0"/>
                </a:moveTo>
                <a:lnTo>
                  <a:pt x="156170" y="66016"/>
                </a:lnTo>
                <a:cubicBezTo>
                  <a:pt x="1568020" y="606796"/>
                  <a:pt x="3704668" y="951487"/>
                  <a:pt x="6096001" y="951487"/>
                </a:cubicBezTo>
                <a:cubicBezTo>
                  <a:pt x="8487334" y="951487"/>
                  <a:pt x="10623982" y="606796"/>
                  <a:pt x="12035832" y="66016"/>
                </a:cubicBezTo>
                <a:lnTo>
                  <a:pt x="12192000" y="1"/>
                </a:lnTo>
                <a:lnTo>
                  <a:pt x="12192000" y="1450269"/>
                </a:lnTo>
                <a:lnTo>
                  <a:pt x="0" y="1450269"/>
                </a:lnTo>
                <a:close/>
              </a:path>
            </a:pathLst>
          </a:custGeom>
          <a:gradFill>
            <a:gsLst>
              <a:gs pos="0">
                <a:schemeClr val="accent1">
                  <a:lumMod val="60000"/>
                  <a:lumOff val="40000"/>
                </a:schemeClr>
              </a:gs>
              <a:gs pos="100000">
                <a:schemeClr val="accent1"/>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5711662" y="1975778"/>
            <a:ext cx="653995" cy="540946"/>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ahLst/>
            <a:cxn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bg1"/>
          </a:solidFill>
          <a:ln w="758" cap="flat">
            <a:noFill/>
            <a:miter/>
          </a:ln>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a:off x="1839981" y="2703128"/>
            <a:ext cx="918452" cy="918450"/>
          </a:xfrm>
          <a:prstGeom prst="ellipse">
            <a:avLst/>
          </a:prstGeom>
          <a:gradFill>
            <a:gsLst>
              <a:gs pos="22000">
                <a:schemeClr val="accent1"/>
              </a:gs>
              <a:gs pos="73000">
                <a:schemeClr val="accent1">
                  <a:lumMod val="75000"/>
                </a:schemeClr>
              </a:gs>
            </a:gsLst>
            <a:lin ang="135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2091816" y="2954931"/>
            <a:ext cx="414782" cy="414844"/>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860" cap="flat">
            <a:noFill/>
            <a:miter/>
          </a:ln>
          <a:effectLst>
            <a:outerShdw blurRad="50800" dist="38100" dir="2700000" algn="tl" rotWithShape="0">
              <a:schemeClr val="accent1">
                <a:lumMod val="75000"/>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a:off x="1918665" y="4355407"/>
            <a:ext cx="761085" cy="42792"/>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624077" y="4457435"/>
            <a:ext cx="3350260" cy="1243835"/>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2025年2月习近平总书记主持召开民营经济座谈会，强调支持民营经济发展，为调研提供政策指引。</a:t>
            </a:r>
            <a:endParaRPr kumimoji="1" lang="zh-CN" altLang="en-US"/>
          </a:p>
        </p:txBody>
      </p:sp>
      <p:sp>
        <p:nvSpPr>
          <p:cNvPr id="20" name="标题 1"/>
          <p:cNvSpPr txBox="1"/>
          <p:nvPr/>
        </p:nvSpPr>
        <p:spPr>
          <a:xfrm>
            <a:off x="624077" y="3705336"/>
            <a:ext cx="3350260" cy="578546"/>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3822B4">
                    <a:alpha val="100000"/>
                  </a:srgbClr>
                </a:solidFill>
                <a:latin typeface="Source Han Sans CN Bold" panose="020B0800000000000000" charset="-122"/>
                <a:ea typeface="Source Han Sans CN Bold" panose="020B0800000000000000" charset="-122"/>
                <a:cs typeface="Source Han Sans CN Bold" panose="020B0800000000000000" charset="-122"/>
              </a:rPr>
              <a:t>政策支持</a:t>
            </a:r>
            <a:endParaRPr kumimoji="1" lang="zh-CN" altLang="en-US"/>
          </a:p>
        </p:txBody>
      </p:sp>
      <p:sp>
        <p:nvSpPr>
          <p:cNvPr id="21" name="标题 1"/>
          <p:cNvSpPr txBox="1"/>
          <p:nvPr/>
        </p:nvSpPr>
        <p:spPr>
          <a:xfrm>
            <a:off x="9463228" y="4330007"/>
            <a:ext cx="761085" cy="42792"/>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9384544" y="2703128"/>
            <a:ext cx="918452" cy="918450"/>
          </a:xfrm>
          <a:prstGeom prst="ellipse">
            <a:avLst/>
          </a:prstGeom>
          <a:gradFill>
            <a:gsLst>
              <a:gs pos="22000">
                <a:schemeClr val="accent1"/>
              </a:gs>
              <a:gs pos="73000">
                <a:schemeClr val="accent1">
                  <a:lumMod val="75000"/>
                </a:schemeClr>
              </a:gs>
            </a:gsLst>
            <a:lin ang="135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9682262" y="2994410"/>
            <a:ext cx="323017" cy="335886"/>
          </a:xfrm>
          <a:custGeom>
            <a:avLst/>
            <a:gdLst>
              <a:gd name="connsiteX0" fmla="*/ 198153 w 692417"/>
              <a:gd name="connsiteY0" fmla="*/ 663680 h 720001"/>
              <a:gd name="connsiteX1" fmla="*/ 239787 w 692417"/>
              <a:gd name="connsiteY1" fmla="*/ 663680 h 720001"/>
              <a:gd name="connsiteX2" fmla="*/ 295235 w 692417"/>
              <a:gd name="connsiteY2" fmla="*/ 663680 h 720001"/>
              <a:gd name="connsiteX3" fmla="*/ 397182 w 692417"/>
              <a:gd name="connsiteY3" fmla="*/ 663680 h 720001"/>
              <a:gd name="connsiteX4" fmla="*/ 452630 w 692417"/>
              <a:gd name="connsiteY4" fmla="*/ 663680 h 720001"/>
              <a:gd name="connsiteX5" fmla="*/ 494264 w 692417"/>
              <a:gd name="connsiteY5" fmla="*/ 663680 h 720001"/>
              <a:gd name="connsiteX6" fmla="*/ 522425 w 692417"/>
              <a:gd name="connsiteY6" fmla="*/ 691841 h 720001"/>
              <a:gd name="connsiteX7" fmla="*/ 494264 w 692417"/>
              <a:gd name="connsiteY7" fmla="*/ 720001 h 720001"/>
              <a:gd name="connsiteX8" fmla="*/ 452630 w 692417"/>
              <a:gd name="connsiteY8" fmla="*/ 720001 h 720001"/>
              <a:gd name="connsiteX9" fmla="*/ 397182 w 692417"/>
              <a:gd name="connsiteY9" fmla="*/ 720001 h 720001"/>
              <a:gd name="connsiteX10" fmla="*/ 295235 w 692417"/>
              <a:gd name="connsiteY10" fmla="*/ 720001 h 720001"/>
              <a:gd name="connsiteX11" fmla="*/ 239787 w 692417"/>
              <a:gd name="connsiteY11" fmla="*/ 720001 h 720001"/>
              <a:gd name="connsiteX12" fmla="*/ 198153 w 692417"/>
              <a:gd name="connsiteY12" fmla="*/ 720001 h 720001"/>
              <a:gd name="connsiteX13" fmla="*/ 169992 w 692417"/>
              <a:gd name="connsiteY13" fmla="*/ 691841 h 720001"/>
              <a:gd name="connsiteX14" fmla="*/ 198153 w 692417"/>
              <a:gd name="connsiteY14" fmla="*/ 663680 h 720001"/>
              <a:gd name="connsiteX15" fmla="*/ 154400 w 692417"/>
              <a:gd name="connsiteY15" fmla="*/ 572143 h 720001"/>
              <a:gd name="connsiteX16" fmla="*/ 154241 w 692417"/>
              <a:gd name="connsiteY16" fmla="*/ 572597 h 720001"/>
              <a:gd name="connsiteX17" fmla="*/ 160423 w 692417"/>
              <a:gd name="connsiteY17" fmla="*/ 572597 h 720001"/>
              <a:gd name="connsiteX18" fmla="*/ 346215 w 692417"/>
              <a:gd name="connsiteY18" fmla="*/ 0 h 720001"/>
              <a:gd name="connsiteX19" fmla="*/ 456041 w 692417"/>
              <a:gd name="connsiteY19" fmla="*/ 22341 h 720001"/>
              <a:gd name="connsiteX20" fmla="*/ 545873 w 692417"/>
              <a:gd name="connsiteY20" fmla="*/ 82980 h 720001"/>
              <a:gd name="connsiteX21" fmla="*/ 606513 w 692417"/>
              <a:gd name="connsiteY21" fmla="*/ 172812 h 720001"/>
              <a:gd name="connsiteX22" fmla="*/ 628853 w 692417"/>
              <a:gd name="connsiteY22" fmla="*/ 282638 h 720001"/>
              <a:gd name="connsiteX23" fmla="*/ 628853 w 692417"/>
              <a:gd name="connsiteY23" fmla="*/ 493091 h 720001"/>
              <a:gd name="connsiteX24" fmla="*/ 687990 w 692417"/>
              <a:gd name="connsiteY24" fmla="*/ 585551 h 720001"/>
              <a:gd name="connsiteX25" fmla="*/ 688929 w 692417"/>
              <a:gd name="connsiteY25" fmla="*/ 614275 h 720001"/>
              <a:gd name="connsiteX26" fmla="*/ 664336 w 692417"/>
              <a:gd name="connsiteY26" fmla="*/ 628918 h 720001"/>
              <a:gd name="connsiteX27" fmla="*/ 28189 w 692417"/>
              <a:gd name="connsiteY27" fmla="*/ 628918 h 720001"/>
              <a:gd name="connsiteX28" fmla="*/ 3596 w 692417"/>
              <a:gd name="connsiteY28" fmla="*/ 614462 h 720001"/>
              <a:gd name="connsiteX29" fmla="*/ 4159 w 692417"/>
              <a:gd name="connsiteY29" fmla="*/ 585927 h 720001"/>
              <a:gd name="connsiteX30" fmla="*/ 63578 w 692417"/>
              <a:gd name="connsiteY30" fmla="*/ 489336 h 720001"/>
              <a:gd name="connsiteX31" fmla="*/ 63578 w 692417"/>
              <a:gd name="connsiteY31" fmla="*/ 282638 h 720001"/>
              <a:gd name="connsiteX32" fmla="*/ 85919 w 692417"/>
              <a:gd name="connsiteY32" fmla="*/ 172812 h 720001"/>
              <a:gd name="connsiteX33" fmla="*/ 146558 w 692417"/>
              <a:gd name="connsiteY33" fmla="*/ 82980 h 720001"/>
              <a:gd name="connsiteX34" fmla="*/ 236389 w 692417"/>
              <a:gd name="connsiteY34" fmla="*/ 22341 h 720001"/>
              <a:gd name="connsiteX35" fmla="*/ 346215 w 692417"/>
              <a:gd name="connsiteY35" fmla="*/ 0 h 720001"/>
            </a:gdLst>
            <a:ahLst/>
            <a:cxnLst/>
            <a:rect l="l" t="t" r="r" b="b"/>
            <a:pathLst>
              <a:path w="692417" h="720001">
                <a:moveTo>
                  <a:pt x="198153" y="663680"/>
                </a:moveTo>
                <a:lnTo>
                  <a:pt x="239787" y="663680"/>
                </a:lnTo>
                <a:lnTo>
                  <a:pt x="295235" y="663680"/>
                </a:lnTo>
                <a:lnTo>
                  <a:pt x="397182" y="663680"/>
                </a:lnTo>
                <a:lnTo>
                  <a:pt x="452630" y="663680"/>
                </a:lnTo>
                <a:lnTo>
                  <a:pt x="494264" y="663680"/>
                </a:lnTo>
                <a:cubicBezTo>
                  <a:pt x="509847" y="663680"/>
                  <a:pt x="522425" y="676259"/>
                  <a:pt x="522425" y="691841"/>
                </a:cubicBezTo>
                <a:cubicBezTo>
                  <a:pt x="522425" y="707423"/>
                  <a:pt x="509753" y="720001"/>
                  <a:pt x="494264" y="720001"/>
                </a:cubicBezTo>
                <a:lnTo>
                  <a:pt x="452630" y="720001"/>
                </a:lnTo>
                <a:lnTo>
                  <a:pt x="397182" y="720001"/>
                </a:lnTo>
                <a:lnTo>
                  <a:pt x="295235" y="720001"/>
                </a:lnTo>
                <a:lnTo>
                  <a:pt x="239787" y="720001"/>
                </a:lnTo>
                <a:lnTo>
                  <a:pt x="198153" y="720001"/>
                </a:lnTo>
                <a:cubicBezTo>
                  <a:pt x="182571" y="720001"/>
                  <a:pt x="169992" y="707423"/>
                  <a:pt x="169992" y="691841"/>
                </a:cubicBezTo>
                <a:cubicBezTo>
                  <a:pt x="169992" y="676259"/>
                  <a:pt x="182571" y="663680"/>
                  <a:pt x="198153" y="663680"/>
                </a:cubicBezTo>
                <a:close/>
                <a:moveTo>
                  <a:pt x="154400" y="572143"/>
                </a:moveTo>
                <a:lnTo>
                  <a:pt x="154241" y="572597"/>
                </a:lnTo>
                <a:lnTo>
                  <a:pt x="160423" y="572597"/>
                </a:lnTo>
                <a:close/>
                <a:moveTo>
                  <a:pt x="346215" y="0"/>
                </a:moveTo>
                <a:cubicBezTo>
                  <a:pt x="384232" y="0"/>
                  <a:pt x="421122" y="7510"/>
                  <a:pt x="456041" y="22341"/>
                </a:cubicBezTo>
                <a:cubicBezTo>
                  <a:pt x="489646" y="36609"/>
                  <a:pt x="519872" y="57072"/>
                  <a:pt x="545873" y="82980"/>
                </a:cubicBezTo>
                <a:cubicBezTo>
                  <a:pt x="571875" y="108981"/>
                  <a:pt x="592245" y="139207"/>
                  <a:pt x="606513" y="172812"/>
                </a:cubicBezTo>
                <a:cubicBezTo>
                  <a:pt x="621344" y="207637"/>
                  <a:pt x="628853" y="244621"/>
                  <a:pt x="628853" y="282638"/>
                </a:cubicBezTo>
                <a:lnTo>
                  <a:pt x="628853" y="493091"/>
                </a:lnTo>
                <a:lnTo>
                  <a:pt x="687990" y="585551"/>
                </a:lnTo>
                <a:cubicBezTo>
                  <a:pt x="693528" y="594187"/>
                  <a:pt x="693904" y="605263"/>
                  <a:pt x="688929" y="614275"/>
                </a:cubicBezTo>
                <a:cubicBezTo>
                  <a:pt x="684048" y="623286"/>
                  <a:pt x="674567" y="628918"/>
                  <a:pt x="664336" y="628918"/>
                </a:cubicBezTo>
                <a:lnTo>
                  <a:pt x="28189" y="628918"/>
                </a:lnTo>
                <a:cubicBezTo>
                  <a:pt x="17958" y="628918"/>
                  <a:pt x="8571" y="623380"/>
                  <a:pt x="3596" y="614462"/>
                </a:cubicBezTo>
                <a:cubicBezTo>
                  <a:pt x="-1380" y="605545"/>
                  <a:pt x="-1192" y="594656"/>
                  <a:pt x="4159" y="585927"/>
                </a:cubicBezTo>
                <a:lnTo>
                  <a:pt x="63578" y="489336"/>
                </a:lnTo>
                <a:lnTo>
                  <a:pt x="63578" y="282638"/>
                </a:lnTo>
                <a:cubicBezTo>
                  <a:pt x="63578" y="244621"/>
                  <a:pt x="71087" y="207731"/>
                  <a:pt x="85919" y="172812"/>
                </a:cubicBezTo>
                <a:cubicBezTo>
                  <a:pt x="100186" y="139207"/>
                  <a:pt x="120650" y="108981"/>
                  <a:pt x="146558" y="82980"/>
                </a:cubicBezTo>
                <a:cubicBezTo>
                  <a:pt x="172465" y="56978"/>
                  <a:pt x="202785" y="36609"/>
                  <a:pt x="236389" y="22341"/>
                </a:cubicBezTo>
                <a:cubicBezTo>
                  <a:pt x="271214" y="7510"/>
                  <a:pt x="308199" y="0"/>
                  <a:pt x="346215" y="0"/>
                </a:cubicBezTo>
                <a:close/>
              </a:path>
            </a:pathLst>
          </a:custGeom>
          <a:solidFill>
            <a:schemeClr val="bg1"/>
          </a:solidFill>
          <a:ln w="1860" cap="flat">
            <a:noFill/>
            <a:miter/>
          </a:ln>
          <a:effectLst>
            <a:outerShdw blurRad="50800" dist="38100" dir="2700000" algn="tl" rotWithShape="0">
              <a:schemeClr val="accent1">
                <a:lumMod val="75000"/>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24" name="标题 1"/>
          <p:cNvSpPr txBox="1"/>
          <p:nvPr/>
        </p:nvSpPr>
        <p:spPr>
          <a:xfrm>
            <a:off x="4396358" y="5177947"/>
            <a:ext cx="3350260" cy="1243835"/>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民营经济在国民经济中地位重要，但发展面临诸多挑战，需深入了解其现状与需求。</a:t>
            </a:r>
            <a:endParaRPr kumimoji="1" lang="zh-CN" altLang="en-US"/>
          </a:p>
        </p:txBody>
      </p:sp>
      <p:sp>
        <p:nvSpPr>
          <p:cNvPr id="25" name="标题 1"/>
          <p:cNvSpPr txBox="1"/>
          <p:nvPr/>
        </p:nvSpPr>
        <p:spPr>
          <a:xfrm>
            <a:off x="4396358" y="4425848"/>
            <a:ext cx="3350260" cy="578546"/>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3822B4">
                    <a:alpha val="100000"/>
                  </a:srgbClr>
                </a:solidFill>
                <a:latin typeface="Source Han Sans CN Bold" panose="020B0800000000000000" charset="-122"/>
                <a:ea typeface="Source Han Sans CN Bold" panose="020B0800000000000000" charset="-122"/>
                <a:cs typeface="Source Han Sans CN Bold" panose="020B0800000000000000" charset="-122"/>
              </a:rPr>
              <a:t>现实需求</a:t>
            </a:r>
            <a:endParaRPr kumimoji="1" lang="zh-CN" altLang="en-US"/>
          </a:p>
        </p:txBody>
      </p:sp>
      <p:sp>
        <p:nvSpPr>
          <p:cNvPr id="26" name="标题 1"/>
          <p:cNvSpPr txBox="1"/>
          <p:nvPr/>
        </p:nvSpPr>
        <p:spPr>
          <a:xfrm>
            <a:off x="5690946" y="5074549"/>
            <a:ext cx="761085" cy="42792"/>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5612262" y="3442667"/>
            <a:ext cx="918452" cy="918450"/>
          </a:xfrm>
          <a:prstGeom prst="ellipse">
            <a:avLst/>
          </a:prstGeom>
          <a:gradFill>
            <a:gsLst>
              <a:gs pos="22000">
                <a:schemeClr val="accent1"/>
              </a:gs>
              <a:gs pos="73000">
                <a:schemeClr val="accent1">
                  <a:lumMod val="75000"/>
                </a:schemeClr>
              </a:gs>
            </a:gsLst>
            <a:lin ang="135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5906375" y="3713326"/>
            <a:ext cx="330227" cy="377132"/>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w="1860" cap="flat">
            <a:noFill/>
            <a:miter/>
          </a:ln>
          <a:effectLst>
            <a:outerShdw blurRad="50800" dist="38100" dir="2700000" algn="tl" rotWithShape="0">
              <a:schemeClr val="accent1">
                <a:lumMod val="75000"/>
                <a:alpha val="40000"/>
              </a:schemeClr>
            </a:outerShdw>
          </a:effectLst>
        </p:spPr>
        <p:txBody>
          <a:bodyPr vert="horz" wrap="square" lIns="91440" tIns="45720" rIns="91440" bIns="45720" rtlCol="0" anchor="ctr"/>
          <a:lstStyle/>
          <a:p>
            <a:pPr algn="l">
              <a:lnSpc>
                <a:spcPct val="110000"/>
              </a:lnSpc>
            </a:pPr>
            <a:endParaRPr kumimoji="1" lang="zh-CN" altLang="en-US"/>
          </a:p>
        </p:txBody>
      </p:sp>
      <p:sp>
        <p:nvSpPr>
          <p:cNvPr id="29" name="标题 1"/>
          <p:cNvSpPr txBox="1"/>
          <p:nvPr/>
        </p:nvSpPr>
        <p:spPr>
          <a:xfrm>
            <a:off x="8168640" y="4430645"/>
            <a:ext cx="3350260" cy="1243835"/>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通过调研揭示民营经济发展痛点堵点，为优化发展环境建言献策，推动民营经济高质量发展。</a:t>
            </a:r>
            <a:endParaRPr kumimoji="1" lang="zh-CN" altLang="en-US"/>
          </a:p>
        </p:txBody>
      </p:sp>
      <p:sp>
        <p:nvSpPr>
          <p:cNvPr id="30" name="标题 1"/>
          <p:cNvSpPr txBox="1"/>
          <p:nvPr/>
        </p:nvSpPr>
        <p:spPr>
          <a:xfrm>
            <a:off x="8168640" y="3678546"/>
            <a:ext cx="3350260" cy="578546"/>
          </a:xfrm>
          <a:prstGeom prst="rect">
            <a:avLst/>
          </a:prstGeom>
          <a:noFill/>
          <a:ln>
            <a:noFill/>
          </a:ln>
        </p:spPr>
        <p:txBody>
          <a:bodyPr vert="horz" wrap="square" lIns="0" tIns="0" rIns="0" bIns="0" rtlCol="0" anchor="b"/>
          <a:lstStyle/>
          <a:p>
            <a:pPr algn="ctr">
              <a:lnSpc>
                <a:spcPct val="130000"/>
              </a:lnSpc>
            </a:pPr>
            <a:r>
              <a:rPr kumimoji="1" lang="en-US" altLang="zh-CN" sz="1600">
                <a:ln w="12700">
                  <a:noFill/>
                </a:ln>
                <a:solidFill>
                  <a:srgbClr val="3822B4">
                    <a:alpha val="100000"/>
                  </a:srgbClr>
                </a:solidFill>
                <a:latin typeface="Source Han Sans CN Bold" panose="020B0800000000000000" charset="-122"/>
                <a:ea typeface="Source Han Sans CN Bold" panose="020B0800000000000000" charset="-122"/>
                <a:cs typeface="Source Han Sans CN Bold" panose="020B0800000000000000" charset="-122"/>
              </a:rPr>
              <a:t>调研目的</a:t>
            </a:r>
            <a:endParaRPr kumimoji="1" lang="zh-CN" altLang="en-US"/>
          </a:p>
        </p:txBody>
      </p:sp>
      <p:sp>
        <p:nvSpPr>
          <p:cNvPr id="31"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调研背景</a:t>
            </a:r>
            <a:endParaRPr kumimoji="1" lang="zh-CN" altLang="en-US"/>
          </a:p>
        </p:txBody>
      </p:sp>
      <p:sp>
        <p:nvSpPr>
          <p:cNvPr id="32"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85236" y="1383398"/>
            <a:ext cx="7981091" cy="457895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078357" y="3268981"/>
            <a:ext cx="5491166" cy="1609344"/>
          </a:xfrm>
          <a:prstGeom prst="rect">
            <a:avLst/>
          </a:prstGeom>
          <a:noFill/>
          <a:ln cap="sq">
            <a:noFill/>
          </a:ln>
        </p:spPr>
        <p:txBody>
          <a:bodyPr vert="horz" wrap="square" lIns="0" tIns="0" rIns="0" bIns="0" rtlCol="0" anchor="ctr"/>
          <a:lstStyle/>
          <a:p>
            <a:pPr algn="l">
              <a:lnSpc>
                <a:spcPct val="130000"/>
              </a:lnSpc>
            </a:pPr>
            <a:r>
              <a:rPr kumimoji="1" lang="en-US" altLang="zh-CN" sz="44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调研方法与对象</a:t>
            </a:r>
            <a:endParaRPr kumimoji="1" lang="zh-CN" altLang="en-US"/>
          </a:p>
        </p:txBody>
      </p:sp>
      <p:sp>
        <p:nvSpPr>
          <p:cNvPr id="6" name="标题 1"/>
          <p:cNvSpPr txBox="1"/>
          <p:nvPr/>
        </p:nvSpPr>
        <p:spPr>
          <a:xfrm>
            <a:off x="6908614" y="1218303"/>
            <a:ext cx="4682882" cy="4682883"/>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1">
            <a:alphaModFix amt="100000"/>
          </a:blip>
          <a:srcRect l="14569" t="2628" r="11244" b="2772"/>
          <a:stretch>
            <a:fillRect/>
          </a:stretch>
        </p:blipFill>
        <p:spPr>
          <a:xfrm>
            <a:off x="6946778" y="427098"/>
            <a:ext cx="4847734" cy="6351798"/>
          </a:xfrm>
          <a:custGeom>
            <a:avLst/>
            <a:gdLst>
              <a:gd name="connsiteX0" fmla="*/ 0 w 4135394"/>
              <a:gd name="connsiteY0" fmla="*/ 0 h 5418445"/>
              <a:gd name="connsiteX1" fmla="*/ 4135394 w 4135394"/>
              <a:gd name="connsiteY1" fmla="*/ 0 h 5418445"/>
              <a:gd name="connsiteX2" fmla="*/ 4135394 w 4135394"/>
              <a:gd name="connsiteY2" fmla="*/ 5418445 h 5418445"/>
              <a:gd name="connsiteX3" fmla="*/ 0 w 4135394"/>
              <a:gd name="connsiteY3" fmla="*/ 5418445 h 5418445"/>
            </a:gdLst>
            <a:ahLst/>
            <a:cxnLst/>
            <a:rect l="l" t="t" r="r" b="b"/>
            <a:pathLst>
              <a:path w="4135394" h="5418445">
                <a:moveTo>
                  <a:pt x="0" y="0"/>
                </a:moveTo>
                <a:lnTo>
                  <a:pt x="4135394" y="0"/>
                </a:lnTo>
                <a:lnTo>
                  <a:pt x="4135394" y="5418445"/>
                </a:lnTo>
                <a:lnTo>
                  <a:pt x="0" y="5418445"/>
                </a:lnTo>
                <a:close/>
              </a:path>
            </a:pathLst>
          </a:custGeom>
          <a:noFill/>
          <a:ln>
            <a:noFill/>
          </a:ln>
        </p:spPr>
      </p:pic>
      <p:sp>
        <p:nvSpPr>
          <p:cNvPr id="8" name="标题 1"/>
          <p:cNvSpPr txBox="1"/>
          <p:nvPr/>
        </p:nvSpPr>
        <p:spPr>
          <a:xfrm>
            <a:off x="685237" y="895642"/>
            <a:ext cx="2265277" cy="487756"/>
          </a:xfrm>
          <a:prstGeom prst="round1Rect">
            <a:avLst>
              <a:gd name="adj" fmla="val 23920"/>
            </a:avLst>
          </a:prstGeom>
          <a:solidFill>
            <a:schemeClr val="accent1">
              <a:lumMod val="75000"/>
            </a:schemeClr>
          </a:solidFill>
          <a:ln w="12700" cap="sq">
            <a:noFill/>
            <a:miter/>
          </a:ln>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991359" y="1036885"/>
            <a:ext cx="1653032" cy="20527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flipH="1">
            <a:off x="4411237" y="2570207"/>
            <a:ext cx="621265" cy="430818"/>
          </a:xfrm>
          <a:custGeom>
            <a:avLst/>
            <a:gdLst/>
            <a:ahLst/>
            <a:cxnLst/>
            <a:rect l="0" t="0" r="0" b="0"/>
            <a:pathLst>
              <a:path w="3149601" h="2184100">
                <a:moveTo>
                  <a:pt x="298450" y="9127"/>
                </a:moveTo>
                <a:cubicBezTo>
                  <a:pt x="186595" y="38582"/>
                  <a:pt x="73801" y="141337"/>
                  <a:pt x="28575" y="254982"/>
                </a:cubicBezTo>
                <a:cubicBezTo>
                  <a:pt x="259" y="326136"/>
                  <a:pt x="0" y="332625"/>
                  <a:pt x="0" y="972152"/>
                </a:cubicBezTo>
                <a:cubicBezTo>
                  <a:pt x="0" y="1367194"/>
                  <a:pt x="4769" y="1624616"/>
                  <a:pt x="12296" y="1635820"/>
                </a:cubicBezTo>
                <a:cubicBezTo>
                  <a:pt x="19059" y="1645886"/>
                  <a:pt x="27631" y="1666932"/>
                  <a:pt x="31346" y="1682589"/>
                </a:cubicBezTo>
                <a:cubicBezTo>
                  <a:pt x="40603" y="1721604"/>
                  <a:pt x="174109" y="1855200"/>
                  <a:pt x="228600" y="1879975"/>
                </a:cubicBezTo>
                <a:cubicBezTo>
                  <a:pt x="253047" y="1891091"/>
                  <a:pt x="298037" y="1911972"/>
                  <a:pt x="328576" y="1926378"/>
                </a:cubicBezTo>
                <a:cubicBezTo>
                  <a:pt x="383234" y="1952162"/>
                  <a:pt x="400153" y="1952572"/>
                  <a:pt x="1410502" y="1952572"/>
                </a:cubicBezTo>
                <a:cubicBezTo>
                  <a:pt x="2081069" y="1952572"/>
                  <a:pt x="2439622" y="1956975"/>
                  <a:pt x="2444750" y="1965272"/>
                </a:cubicBezTo>
                <a:cubicBezTo>
                  <a:pt x="2449067" y="1972257"/>
                  <a:pt x="2464257" y="1977972"/>
                  <a:pt x="2478505" y="1977972"/>
                </a:cubicBezTo>
                <a:cubicBezTo>
                  <a:pt x="2492753" y="1977972"/>
                  <a:pt x="2519562" y="1982822"/>
                  <a:pt x="2538081" y="1988750"/>
                </a:cubicBezTo>
                <a:cubicBezTo>
                  <a:pt x="2726735" y="2049139"/>
                  <a:pt x="2790399" y="2072593"/>
                  <a:pt x="2806065" y="2087477"/>
                </a:cubicBezTo>
                <a:cubicBezTo>
                  <a:pt x="2816193" y="2097099"/>
                  <a:pt x="2834114" y="2104972"/>
                  <a:pt x="2845888" y="2104972"/>
                </a:cubicBezTo>
                <a:cubicBezTo>
                  <a:pt x="2857663" y="2104972"/>
                  <a:pt x="2880809" y="2110652"/>
                  <a:pt x="2897323" y="2117594"/>
                </a:cubicBezTo>
                <a:cubicBezTo>
                  <a:pt x="2913838" y="2124536"/>
                  <a:pt x="2939066" y="2133108"/>
                  <a:pt x="2953385" y="2136644"/>
                </a:cubicBezTo>
                <a:cubicBezTo>
                  <a:pt x="2967704" y="2140179"/>
                  <a:pt x="2981992" y="2145442"/>
                  <a:pt x="2985135" y="2148339"/>
                </a:cubicBezTo>
                <a:cubicBezTo>
                  <a:pt x="2988278" y="2151236"/>
                  <a:pt x="3026569" y="2160467"/>
                  <a:pt x="3070225" y="2168852"/>
                </a:cubicBezTo>
                <a:lnTo>
                  <a:pt x="3149600" y="2184099"/>
                </a:lnTo>
                <a:lnTo>
                  <a:pt x="3149600" y="2152346"/>
                </a:lnTo>
                <a:cubicBezTo>
                  <a:pt x="3149600" y="2132671"/>
                  <a:pt x="3137775" y="2112845"/>
                  <a:pt x="3118510" y="2100223"/>
                </a:cubicBezTo>
                <a:cubicBezTo>
                  <a:pt x="3075019" y="2071726"/>
                  <a:pt x="2941182" y="1903782"/>
                  <a:pt x="2922839" y="1854687"/>
                </a:cubicBezTo>
                <a:cubicBezTo>
                  <a:pt x="2914469" y="1832282"/>
                  <a:pt x="2902058" y="1810513"/>
                  <a:pt x="2895260" y="1806312"/>
                </a:cubicBezTo>
                <a:cubicBezTo>
                  <a:pt x="2888462" y="1802110"/>
                  <a:pt x="2882900" y="1785060"/>
                  <a:pt x="2882900" y="1768422"/>
                </a:cubicBezTo>
                <a:cubicBezTo>
                  <a:pt x="2882900" y="1751784"/>
                  <a:pt x="2877789" y="1735012"/>
                  <a:pt x="2871542" y="1731151"/>
                </a:cubicBezTo>
                <a:cubicBezTo>
                  <a:pt x="2838187" y="1710537"/>
                  <a:pt x="2829638" y="1579110"/>
                  <a:pt x="2821503" y="961972"/>
                </a:cubicBezTo>
                <a:cubicBezTo>
                  <a:pt x="2815706" y="522145"/>
                  <a:pt x="2808527" y="312641"/>
                  <a:pt x="2798657" y="295222"/>
                </a:cubicBezTo>
                <a:cubicBezTo>
                  <a:pt x="2790741" y="281252"/>
                  <a:pt x="2776453" y="253005"/>
                  <a:pt x="2766907" y="232451"/>
                </a:cubicBezTo>
                <a:cubicBezTo>
                  <a:pt x="2741961" y="178740"/>
                  <a:pt x="2632138" y="70759"/>
                  <a:pt x="2565400" y="34323"/>
                </a:cubicBezTo>
                <a:lnTo>
                  <a:pt x="2508250" y="3122"/>
                </a:lnTo>
                <a:lnTo>
                  <a:pt x="1422400" y="1108"/>
                </a:lnTo>
                <a:cubicBezTo>
                  <a:pt x="825182" y="0"/>
                  <a:pt x="319405" y="3609"/>
                  <a:pt x="298450" y="9127"/>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8900000">
            <a:off x="4645419" y="2666594"/>
            <a:ext cx="228008" cy="135035"/>
          </a:xfrm>
          <a:prstGeom prst="corner">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1228123"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a:off x="11297522" y="744251"/>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a:off x="10807604"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a:off x="10873036" y="744251"/>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a:off x="10387085"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7" name="标题 1"/>
          <p:cNvSpPr txBox="1"/>
          <p:nvPr/>
        </p:nvSpPr>
        <p:spPr>
          <a:xfrm>
            <a:off x="10454311" y="744251"/>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a:off x="9966566"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10040941" y="744251"/>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11976903">
            <a:off x="10302433" y="4875308"/>
            <a:ext cx="1150698" cy="948278"/>
          </a:xfrm>
          <a:custGeom>
            <a:avLst/>
            <a:gdLst>
              <a:gd name="connsiteX0" fmla="*/ 1150698 w 1150698"/>
              <a:gd name="connsiteY0" fmla="*/ 203942 h 948278"/>
              <a:gd name="connsiteX1" fmla="*/ 16470 w 1150698"/>
              <a:gd name="connsiteY1" fmla="*/ 948279 h 948278"/>
            </a:gdLst>
            <a:ahLst/>
            <a:cxnLst/>
            <a:rect l="l" t="t" r="r" b="b"/>
            <a:pathLst>
              <a:path w="1150698" h="948278">
                <a:moveTo>
                  <a:pt x="1150698" y="203942"/>
                </a:moveTo>
                <a:cubicBezTo>
                  <a:pt x="1150698" y="203942"/>
                  <a:pt x="-160753" y="-587655"/>
                  <a:pt x="16470" y="948279"/>
                </a:cubicBezTo>
              </a:path>
            </a:pathLst>
          </a:custGeom>
          <a:noFill/>
          <a:ln w="11760" cap="flat">
            <a:solidFill>
              <a:schemeClr val="bg1">
                <a:alpha val="100000"/>
              </a:schemeClr>
            </a:solidFill>
            <a:prstDash val="dash"/>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717522" flipH="1">
            <a:off x="11496870" y="4944643"/>
            <a:ext cx="168198" cy="144998"/>
          </a:xfrm>
          <a:prstGeom prst="triangle">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flipH="1">
            <a:off x="10040941" y="5315157"/>
            <a:ext cx="647200" cy="647200"/>
          </a:xfrm>
          <a:prstGeom prst="ellipse">
            <a:avLst/>
          </a:prstGeom>
          <a:solidFill>
            <a:schemeClr val="accent1">
              <a:lumMod val="75000"/>
            </a:schemeClr>
          </a:solidFill>
          <a:ln w="762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2186055">
            <a:off x="10153648" y="5551148"/>
            <a:ext cx="385773" cy="192478"/>
          </a:xfrm>
          <a:custGeom>
            <a:avLst/>
            <a:gdLst/>
            <a:ahLst/>
            <a:cxnLst/>
            <a:rect l="l" t="t" r="r" b="b"/>
            <a:pathLst>
              <a:path w="524584" h="261736">
                <a:moveTo>
                  <a:pt x="158168" y="223847"/>
                </a:moveTo>
                <a:cubicBezTo>
                  <a:pt x="155624" y="224224"/>
                  <a:pt x="153420" y="225143"/>
                  <a:pt x="151556" y="226604"/>
                </a:cubicBezTo>
                <a:cubicBezTo>
                  <a:pt x="149693" y="228064"/>
                  <a:pt x="148327" y="229957"/>
                  <a:pt x="147458" y="232281"/>
                </a:cubicBezTo>
                <a:cubicBezTo>
                  <a:pt x="146589" y="234605"/>
                  <a:pt x="146364" y="237180"/>
                  <a:pt x="146783" y="240007"/>
                </a:cubicBezTo>
                <a:cubicBezTo>
                  <a:pt x="147202" y="242834"/>
                  <a:pt x="148164" y="245233"/>
                  <a:pt x="149670" y="247205"/>
                </a:cubicBezTo>
                <a:cubicBezTo>
                  <a:pt x="151175" y="249178"/>
                  <a:pt x="153032" y="250593"/>
                  <a:pt x="155238" y="251450"/>
                </a:cubicBezTo>
                <a:cubicBezTo>
                  <a:pt x="157445" y="252307"/>
                  <a:pt x="159821" y="252547"/>
                  <a:pt x="162365" y="252170"/>
                </a:cubicBezTo>
                <a:cubicBezTo>
                  <a:pt x="164909" y="251793"/>
                  <a:pt x="167112" y="250875"/>
                  <a:pt x="168976" y="249414"/>
                </a:cubicBezTo>
                <a:cubicBezTo>
                  <a:pt x="170839" y="247954"/>
                  <a:pt x="172205" y="246061"/>
                  <a:pt x="173074" y="243737"/>
                </a:cubicBezTo>
                <a:cubicBezTo>
                  <a:pt x="173943" y="241413"/>
                  <a:pt x="174168" y="238837"/>
                  <a:pt x="173749" y="236011"/>
                </a:cubicBezTo>
                <a:cubicBezTo>
                  <a:pt x="173330" y="233184"/>
                  <a:pt x="172368" y="230785"/>
                  <a:pt x="170863" y="228812"/>
                </a:cubicBezTo>
                <a:cubicBezTo>
                  <a:pt x="169357" y="226840"/>
                  <a:pt x="167501" y="225425"/>
                  <a:pt x="165294" y="224568"/>
                </a:cubicBezTo>
                <a:cubicBezTo>
                  <a:pt x="163087" y="223711"/>
                  <a:pt x="160712" y="223470"/>
                  <a:pt x="158168" y="223847"/>
                </a:cubicBezTo>
                <a:close/>
                <a:moveTo>
                  <a:pt x="213862" y="215074"/>
                </a:moveTo>
                <a:cubicBezTo>
                  <a:pt x="210470" y="215577"/>
                  <a:pt x="207749" y="217005"/>
                  <a:pt x="205701" y="219360"/>
                </a:cubicBezTo>
                <a:cubicBezTo>
                  <a:pt x="203652" y="221715"/>
                  <a:pt x="202620" y="224597"/>
                  <a:pt x="202606" y="228008"/>
                </a:cubicBezTo>
                <a:lnTo>
                  <a:pt x="228300" y="224200"/>
                </a:lnTo>
                <a:cubicBezTo>
                  <a:pt x="227362" y="220988"/>
                  <a:pt x="225583" y="218537"/>
                  <a:pt x="222963" y="216845"/>
                </a:cubicBezTo>
                <a:cubicBezTo>
                  <a:pt x="220344" y="215153"/>
                  <a:pt x="217310" y="214563"/>
                  <a:pt x="213862" y="215074"/>
                </a:cubicBezTo>
                <a:close/>
                <a:moveTo>
                  <a:pt x="212605" y="206594"/>
                </a:moveTo>
                <a:cubicBezTo>
                  <a:pt x="217014" y="205941"/>
                  <a:pt x="221102" y="206332"/>
                  <a:pt x="224868" y="207767"/>
                </a:cubicBezTo>
                <a:cubicBezTo>
                  <a:pt x="228634" y="209202"/>
                  <a:pt x="231754" y="211542"/>
                  <a:pt x="234228" y="214786"/>
                </a:cubicBezTo>
                <a:cubicBezTo>
                  <a:pt x="236702" y="218030"/>
                  <a:pt x="238282" y="221970"/>
                  <a:pt x="238969" y="226606"/>
                </a:cubicBezTo>
                <a:cubicBezTo>
                  <a:pt x="239078" y="227341"/>
                  <a:pt x="239176" y="228395"/>
                  <a:pt x="239264" y="229768"/>
                </a:cubicBezTo>
                <a:lnTo>
                  <a:pt x="203734" y="235034"/>
                </a:lnTo>
                <a:cubicBezTo>
                  <a:pt x="204850" y="238277"/>
                  <a:pt x="206867" y="240679"/>
                  <a:pt x="209785" y="242240"/>
                </a:cubicBezTo>
                <a:cubicBezTo>
                  <a:pt x="212702" y="243801"/>
                  <a:pt x="216112" y="244292"/>
                  <a:pt x="220012" y="243714"/>
                </a:cubicBezTo>
                <a:cubicBezTo>
                  <a:pt x="224987" y="242977"/>
                  <a:pt x="228843" y="240730"/>
                  <a:pt x="231579" y="236974"/>
                </a:cubicBezTo>
                <a:lnTo>
                  <a:pt x="238228" y="242661"/>
                </a:lnTo>
                <a:cubicBezTo>
                  <a:pt x="236554" y="245394"/>
                  <a:pt x="234254" y="247612"/>
                  <a:pt x="231329" y="249317"/>
                </a:cubicBezTo>
                <a:cubicBezTo>
                  <a:pt x="228404" y="251021"/>
                  <a:pt x="224991" y="252162"/>
                  <a:pt x="221090" y="252740"/>
                </a:cubicBezTo>
                <a:cubicBezTo>
                  <a:pt x="216115" y="253478"/>
                  <a:pt x="211587" y="253138"/>
                  <a:pt x="207506" y="251720"/>
                </a:cubicBezTo>
                <a:cubicBezTo>
                  <a:pt x="203425" y="250303"/>
                  <a:pt x="200091" y="247981"/>
                  <a:pt x="197504" y="244753"/>
                </a:cubicBezTo>
                <a:cubicBezTo>
                  <a:pt x="194917" y="241526"/>
                  <a:pt x="193293" y="237679"/>
                  <a:pt x="192631" y="233213"/>
                </a:cubicBezTo>
                <a:cubicBezTo>
                  <a:pt x="191978" y="228803"/>
                  <a:pt x="192393" y="224683"/>
                  <a:pt x="193876" y="220852"/>
                </a:cubicBezTo>
                <a:cubicBezTo>
                  <a:pt x="195359" y="217022"/>
                  <a:pt x="197735" y="213853"/>
                  <a:pt x="201003" y="211347"/>
                </a:cubicBezTo>
                <a:cubicBezTo>
                  <a:pt x="204272" y="208840"/>
                  <a:pt x="208139" y="207256"/>
                  <a:pt x="212605" y="206594"/>
                </a:cubicBezTo>
                <a:close/>
                <a:moveTo>
                  <a:pt x="275061" y="198422"/>
                </a:moveTo>
                <a:cubicBezTo>
                  <a:pt x="278275" y="198668"/>
                  <a:pt x="280959" y="199238"/>
                  <a:pt x="283114" y="200132"/>
                </a:cubicBezTo>
                <a:lnTo>
                  <a:pt x="280237" y="208791"/>
                </a:lnTo>
                <a:cubicBezTo>
                  <a:pt x="276058" y="207099"/>
                  <a:pt x="271566" y="206609"/>
                  <a:pt x="266760" y="207321"/>
                </a:cubicBezTo>
                <a:cubicBezTo>
                  <a:pt x="263651" y="207782"/>
                  <a:pt x="261360" y="208598"/>
                  <a:pt x="259887" y="209770"/>
                </a:cubicBezTo>
                <a:cubicBezTo>
                  <a:pt x="258414" y="210942"/>
                  <a:pt x="257791" y="212291"/>
                  <a:pt x="258017" y="213817"/>
                </a:cubicBezTo>
                <a:cubicBezTo>
                  <a:pt x="258268" y="215513"/>
                  <a:pt x="259308" y="216586"/>
                  <a:pt x="261137" y="217038"/>
                </a:cubicBezTo>
                <a:cubicBezTo>
                  <a:pt x="262966" y="217489"/>
                  <a:pt x="265736" y="217757"/>
                  <a:pt x="269446" y="217843"/>
                </a:cubicBezTo>
                <a:cubicBezTo>
                  <a:pt x="273148" y="217872"/>
                  <a:pt x="276212" y="218082"/>
                  <a:pt x="278639" y="218474"/>
                </a:cubicBezTo>
                <a:cubicBezTo>
                  <a:pt x="281066" y="218865"/>
                  <a:pt x="283243" y="219814"/>
                  <a:pt x="285170" y="221319"/>
                </a:cubicBezTo>
                <a:cubicBezTo>
                  <a:pt x="287098" y="222824"/>
                  <a:pt x="288300" y="225188"/>
                  <a:pt x="288778" y="228410"/>
                </a:cubicBezTo>
                <a:cubicBezTo>
                  <a:pt x="289406" y="232650"/>
                  <a:pt x="288071" y="236315"/>
                  <a:pt x="284774" y="239403"/>
                </a:cubicBezTo>
                <a:cubicBezTo>
                  <a:pt x="281476" y="242492"/>
                  <a:pt x="276662" y="244505"/>
                  <a:pt x="270330" y="245443"/>
                </a:cubicBezTo>
                <a:cubicBezTo>
                  <a:pt x="266655" y="245988"/>
                  <a:pt x="262994" y="246039"/>
                  <a:pt x="259347" y="245598"/>
                </a:cubicBezTo>
                <a:cubicBezTo>
                  <a:pt x="255699" y="245156"/>
                  <a:pt x="252721" y="244355"/>
                  <a:pt x="250411" y="243196"/>
                </a:cubicBezTo>
                <a:lnTo>
                  <a:pt x="253288" y="234536"/>
                </a:lnTo>
                <a:cubicBezTo>
                  <a:pt x="255524" y="235592"/>
                  <a:pt x="258130" y="236318"/>
                  <a:pt x="261107" y="236714"/>
                </a:cubicBezTo>
                <a:cubicBezTo>
                  <a:pt x="264083" y="237111"/>
                  <a:pt x="266956" y="237104"/>
                  <a:pt x="269727" y="236693"/>
                </a:cubicBezTo>
                <a:cubicBezTo>
                  <a:pt x="276058" y="235755"/>
                  <a:pt x="278977" y="233618"/>
                  <a:pt x="278483" y="230283"/>
                </a:cubicBezTo>
                <a:cubicBezTo>
                  <a:pt x="278248" y="228700"/>
                  <a:pt x="277279" y="227717"/>
                  <a:pt x="275576" y="227334"/>
                </a:cubicBezTo>
                <a:cubicBezTo>
                  <a:pt x="273872" y="226951"/>
                  <a:pt x="271198" y="226740"/>
                  <a:pt x="267553" y="226703"/>
                </a:cubicBezTo>
                <a:cubicBezTo>
                  <a:pt x="263738" y="226690"/>
                  <a:pt x="260603" y="226491"/>
                  <a:pt x="258148" y="226103"/>
                </a:cubicBezTo>
                <a:cubicBezTo>
                  <a:pt x="255693" y="225716"/>
                  <a:pt x="253467" y="224732"/>
                  <a:pt x="251470" y="223150"/>
                </a:cubicBezTo>
                <a:cubicBezTo>
                  <a:pt x="249474" y="221568"/>
                  <a:pt x="248233" y="219138"/>
                  <a:pt x="247747" y="215859"/>
                </a:cubicBezTo>
                <a:cubicBezTo>
                  <a:pt x="247110" y="211562"/>
                  <a:pt x="248396" y="207862"/>
                  <a:pt x="251605" y="204758"/>
                </a:cubicBezTo>
                <a:cubicBezTo>
                  <a:pt x="254813" y="201654"/>
                  <a:pt x="259470" y="199649"/>
                  <a:pt x="265576" y="198744"/>
                </a:cubicBezTo>
                <a:cubicBezTo>
                  <a:pt x="268685" y="198283"/>
                  <a:pt x="271847" y="198176"/>
                  <a:pt x="275061" y="198422"/>
                </a:cubicBezTo>
                <a:close/>
                <a:moveTo>
                  <a:pt x="346949" y="195871"/>
                </a:moveTo>
                <a:cubicBezTo>
                  <a:pt x="342878" y="196475"/>
                  <a:pt x="339733" y="198154"/>
                  <a:pt x="337513" y="200910"/>
                </a:cubicBezTo>
                <a:cubicBezTo>
                  <a:pt x="335292" y="203665"/>
                  <a:pt x="334463" y="206937"/>
                  <a:pt x="335024" y="210724"/>
                </a:cubicBezTo>
                <a:cubicBezTo>
                  <a:pt x="335594" y="214569"/>
                  <a:pt x="337343" y="217501"/>
                  <a:pt x="340271" y="219523"/>
                </a:cubicBezTo>
                <a:cubicBezTo>
                  <a:pt x="343199" y="221544"/>
                  <a:pt x="346699" y="222254"/>
                  <a:pt x="350769" y="221650"/>
                </a:cubicBezTo>
                <a:cubicBezTo>
                  <a:pt x="354783" y="221055"/>
                  <a:pt x="357898" y="219366"/>
                  <a:pt x="360114" y="216582"/>
                </a:cubicBezTo>
                <a:cubicBezTo>
                  <a:pt x="362330" y="213799"/>
                  <a:pt x="363153" y="210485"/>
                  <a:pt x="362584" y="206640"/>
                </a:cubicBezTo>
                <a:cubicBezTo>
                  <a:pt x="362022" y="202853"/>
                  <a:pt x="360280" y="199962"/>
                  <a:pt x="357356" y="197969"/>
                </a:cubicBezTo>
                <a:cubicBezTo>
                  <a:pt x="354432" y="195976"/>
                  <a:pt x="350963" y="195277"/>
                  <a:pt x="346949" y="195871"/>
                </a:cubicBezTo>
                <a:close/>
                <a:moveTo>
                  <a:pt x="178210" y="194186"/>
                </a:moveTo>
                <a:lnTo>
                  <a:pt x="187535" y="257106"/>
                </a:lnTo>
                <a:lnTo>
                  <a:pt x="177359" y="258614"/>
                </a:lnTo>
                <a:lnTo>
                  <a:pt x="176492" y="252763"/>
                </a:lnTo>
                <a:cubicBezTo>
                  <a:pt x="175058" y="255171"/>
                  <a:pt x="173134" y="257103"/>
                  <a:pt x="170721" y="258558"/>
                </a:cubicBezTo>
                <a:cubicBezTo>
                  <a:pt x="168308" y="260013"/>
                  <a:pt x="165547" y="260972"/>
                  <a:pt x="162437" y="261432"/>
                </a:cubicBezTo>
                <a:cubicBezTo>
                  <a:pt x="158084" y="262077"/>
                  <a:pt x="154027" y="261697"/>
                  <a:pt x="150266" y="260290"/>
                </a:cubicBezTo>
                <a:cubicBezTo>
                  <a:pt x="146504" y="258883"/>
                  <a:pt x="143372" y="256559"/>
                  <a:pt x="140870" y="253319"/>
                </a:cubicBezTo>
                <a:cubicBezTo>
                  <a:pt x="138368" y="250079"/>
                  <a:pt x="136777" y="246170"/>
                  <a:pt x="136098" y="241590"/>
                </a:cubicBezTo>
                <a:cubicBezTo>
                  <a:pt x="135420" y="237011"/>
                  <a:pt x="135810" y="232823"/>
                  <a:pt x="137269" y="229024"/>
                </a:cubicBezTo>
                <a:cubicBezTo>
                  <a:pt x="138729" y="225226"/>
                  <a:pt x="141054" y="222108"/>
                  <a:pt x="144246" y="219671"/>
                </a:cubicBezTo>
                <a:cubicBezTo>
                  <a:pt x="147438" y="217234"/>
                  <a:pt x="151210" y="215692"/>
                  <a:pt x="155564" y="215047"/>
                </a:cubicBezTo>
                <a:cubicBezTo>
                  <a:pt x="158560" y="214603"/>
                  <a:pt x="161377" y="214706"/>
                  <a:pt x="164015" y="215355"/>
                </a:cubicBezTo>
                <a:cubicBezTo>
                  <a:pt x="166653" y="216004"/>
                  <a:pt x="169000" y="217216"/>
                  <a:pt x="171054" y="218991"/>
                </a:cubicBezTo>
                <a:lnTo>
                  <a:pt x="167610" y="195756"/>
                </a:lnTo>
                <a:close/>
                <a:moveTo>
                  <a:pt x="307250" y="193088"/>
                </a:moveTo>
                <a:lnTo>
                  <a:pt x="313961" y="238371"/>
                </a:lnTo>
                <a:lnTo>
                  <a:pt x="303361" y="239942"/>
                </a:lnTo>
                <a:lnTo>
                  <a:pt x="296650" y="194659"/>
                </a:lnTo>
                <a:close/>
                <a:moveTo>
                  <a:pt x="369860" y="183810"/>
                </a:moveTo>
                <a:lnTo>
                  <a:pt x="375552" y="222224"/>
                </a:lnTo>
                <a:cubicBezTo>
                  <a:pt x="377915" y="238166"/>
                  <a:pt x="370956" y="247344"/>
                  <a:pt x="354674" y="249756"/>
                </a:cubicBezTo>
                <a:cubicBezTo>
                  <a:pt x="350321" y="250402"/>
                  <a:pt x="346113" y="250462"/>
                  <a:pt x="342048" y="249938"/>
                </a:cubicBezTo>
                <a:cubicBezTo>
                  <a:pt x="337984" y="249413"/>
                  <a:pt x="334525" y="248294"/>
                  <a:pt x="331671" y="246579"/>
                </a:cubicBezTo>
                <a:lnTo>
                  <a:pt x="335239" y="237904"/>
                </a:lnTo>
                <a:cubicBezTo>
                  <a:pt x="337460" y="239250"/>
                  <a:pt x="340157" y="240194"/>
                  <a:pt x="343328" y="240735"/>
                </a:cubicBezTo>
                <a:cubicBezTo>
                  <a:pt x="346499" y="241276"/>
                  <a:pt x="349639" y="241317"/>
                  <a:pt x="352749" y="240856"/>
                </a:cubicBezTo>
                <a:cubicBezTo>
                  <a:pt x="357723" y="240118"/>
                  <a:pt x="361202" y="238447"/>
                  <a:pt x="363185" y="235843"/>
                </a:cubicBezTo>
                <a:cubicBezTo>
                  <a:pt x="365168" y="233238"/>
                  <a:pt x="365816" y="229618"/>
                  <a:pt x="365129" y="224982"/>
                </a:cubicBezTo>
                <a:lnTo>
                  <a:pt x="364777" y="222608"/>
                </a:lnTo>
                <a:cubicBezTo>
                  <a:pt x="363261" y="224854"/>
                  <a:pt x="361278" y="226679"/>
                  <a:pt x="358828" y="228082"/>
                </a:cubicBezTo>
                <a:cubicBezTo>
                  <a:pt x="356379" y="229485"/>
                  <a:pt x="353599" y="230417"/>
                  <a:pt x="350490" y="230878"/>
                </a:cubicBezTo>
                <a:cubicBezTo>
                  <a:pt x="346193" y="231514"/>
                  <a:pt x="342171" y="231172"/>
                  <a:pt x="338422" y="229850"/>
                </a:cubicBezTo>
                <a:cubicBezTo>
                  <a:pt x="334673" y="228528"/>
                  <a:pt x="331547" y="226348"/>
                  <a:pt x="329046" y="223310"/>
                </a:cubicBezTo>
                <a:cubicBezTo>
                  <a:pt x="326545" y="220272"/>
                  <a:pt x="324976" y="216604"/>
                  <a:pt x="324339" y="212308"/>
                </a:cubicBezTo>
                <a:cubicBezTo>
                  <a:pt x="323703" y="208011"/>
                  <a:pt x="324143" y="204061"/>
                  <a:pt x="325660" y="200456"/>
                </a:cubicBezTo>
                <a:cubicBezTo>
                  <a:pt x="327176" y="196852"/>
                  <a:pt x="329539" y="193887"/>
                  <a:pt x="332748" y="191563"/>
                </a:cubicBezTo>
                <a:cubicBezTo>
                  <a:pt x="335956" y="189239"/>
                  <a:pt x="339709" y="187758"/>
                  <a:pt x="344006" y="187122"/>
                </a:cubicBezTo>
                <a:cubicBezTo>
                  <a:pt x="347284" y="186636"/>
                  <a:pt x="350346" y="186731"/>
                  <a:pt x="353191" y="187407"/>
                </a:cubicBezTo>
                <a:cubicBezTo>
                  <a:pt x="356035" y="188083"/>
                  <a:pt x="358525" y="189390"/>
                  <a:pt x="360661" y="191326"/>
                </a:cubicBezTo>
                <a:lnTo>
                  <a:pt x="359769" y="185305"/>
                </a:lnTo>
                <a:close/>
                <a:moveTo>
                  <a:pt x="407068" y="177776"/>
                </a:moveTo>
                <a:cubicBezTo>
                  <a:pt x="412777" y="176930"/>
                  <a:pt x="417604" y="177919"/>
                  <a:pt x="421546" y="180743"/>
                </a:cubicBezTo>
                <a:cubicBezTo>
                  <a:pt x="425489" y="183568"/>
                  <a:pt x="427947" y="188259"/>
                  <a:pt x="428918" y="194817"/>
                </a:cubicBezTo>
                <a:lnTo>
                  <a:pt x="432764" y="220765"/>
                </a:lnTo>
                <a:lnTo>
                  <a:pt x="422164" y="222336"/>
                </a:lnTo>
                <a:lnTo>
                  <a:pt x="418520" y="197744"/>
                </a:lnTo>
                <a:cubicBezTo>
                  <a:pt x="417933" y="193787"/>
                  <a:pt x="416558" y="190943"/>
                  <a:pt x="414395" y="189213"/>
                </a:cubicBezTo>
                <a:cubicBezTo>
                  <a:pt x="412232" y="187482"/>
                  <a:pt x="409427" y="186873"/>
                  <a:pt x="405978" y="187384"/>
                </a:cubicBezTo>
                <a:cubicBezTo>
                  <a:pt x="402078" y="187962"/>
                  <a:pt x="399170" y="189591"/>
                  <a:pt x="397257" y="192273"/>
                </a:cubicBezTo>
                <a:cubicBezTo>
                  <a:pt x="395343" y="194954"/>
                  <a:pt x="394713" y="198499"/>
                  <a:pt x="395366" y="202909"/>
                </a:cubicBezTo>
                <a:lnTo>
                  <a:pt x="398759" y="225804"/>
                </a:lnTo>
                <a:lnTo>
                  <a:pt x="388160" y="227375"/>
                </a:lnTo>
                <a:lnTo>
                  <a:pt x="381449" y="182093"/>
                </a:lnTo>
                <a:lnTo>
                  <a:pt x="391540" y="180597"/>
                </a:lnTo>
                <a:lnTo>
                  <a:pt x="392407" y="186448"/>
                </a:lnTo>
                <a:cubicBezTo>
                  <a:pt x="393850" y="184097"/>
                  <a:pt x="395820" y="182187"/>
                  <a:pt x="398318" y="180719"/>
                </a:cubicBezTo>
                <a:cubicBezTo>
                  <a:pt x="400816" y="179252"/>
                  <a:pt x="403732" y="178270"/>
                  <a:pt x="407068" y="177776"/>
                </a:cubicBezTo>
                <a:close/>
                <a:moveTo>
                  <a:pt x="299002" y="173685"/>
                </a:moveTo>
                <a:cubicBezTo>
                  <a:pt x="300924" y="173401"/>
                  <a:pt x="302621" y="173741"/>
                  <a:pt x="304093" y="174707"/>
                </a:cubicBezTo>
                <a:cubicBezTo>
                  <a:pt x="305565" y="175674"/>
                  <a:pt x="306431" y="177033"/>
                  <a:pt x="306690" y="178786"/>
                </a:cubicBezTo>
                <a:cubicBezTo>
                  <a:pt x="306967" y="180651"/>
                  <a:pt x="306563" y="182314"/>
                  <a:pt x="305480" y="183775"/>
                </a:cubicBezTo>
                <a:cubicBezTo>
                  <a:pt x="304396" y="185235"/>
                  <a:pt x="302865" y="186112"/>
                  <a:pt x="300887" y="186405"/>
                </a:cubicBezTo>
                <a:cubicBezTo>
                  <a:pt x="298964" y="186690"/>
                  <a:pt x="297263" y="186321"/>
                  <a:pt x="295783" y="185298"/>
                </a:cubicBezTo>
                <a:cubicBezTo>
                  <a:pt x="294302" y="184276"/>
                  <a:pt x="293428" y="182860"/>
                  <a:pt x="293160" y="181051"/>
                </a:cubicBezTo>
                <a:cubicBezTo>
                  <a:pt x="292892" y="179242"/>
                  <a:pt x="293318" y="177633"/>
                  <a:pt x="294438" y="176225"/>
                </a:cubicBezTo>
                <a:cubicBezTo>
                  <a:pt x="295558" y="174817"/>
                  <a:pt x="297079" y="173970"/>
                  <a:pt x="299002" y="173685"/>
                </a:cubicBezTo>
                <a:close/>
                <a:moveTo>
                  <a:pt x="88632" y="80088"/>
                </a:moveTo>
                <a:cubicBezTo>
                  <a:pt x="84731" y="80666"/>
                  <a:pt x="81715" y="82442"/>
                  <a:pt x="79585" y="85415"/>
                </a:cubicBezTo>
                <a:cubicBezTo>
                  <a:pt x="77455" y="88388"/>
                  <a:pt x="76704" y="91995"/>
                  <a:pt x="77332" y="96235"/>
                </a:cubicBezTo>
                <a:cubicBezTo>
                  <a:pt x="77960" y="100475"/>
                  <a:pt x="79725" y="103709"/>
                  <a:pt x="82626" y="105936"/>
                </a:cubicBezTo>
                <a:cubicBezTo>
                  <a:pt x="85527" y="108164"/>
                  <a:pt x="88928" y="108989"/>
                  <a:pt x="92829" y="108411"/>
                </a:cubicBezTo>
                <a:cubicBezTo>
                  <a:pt x="96730" y="107833"/>
                  <a:pt x="99759" y="106055"/>
                  <a:pt x="101918" y="103077"/>
                </a:cubicBezTo>
                <a:cubicBezTo>
                  <a:pt x="104076" y="100100"/>
                  <a:pt x="104842" y="96491"/>
                  <a:pt x="104213" y="92251"/>
                </a:cubicBezTo>
                <a:cubicBezTo>
                  <a:pt x="103585" y="88011"/>
                  <a:pt x="101806" y="84780"/>
                  <a:pt x="98877" y="82556"/>
                </a:cubicBezTo>
                <a:cubicBezTo>
                  <a:pt x="95947" y="80333"/>
                  <a:pt x="92532" y="79510"/>
                  <a:pt x="88632" y="80088"/>
                </a:cubicBezTo>
                <a:close/>
                <a:moveTo>
                  <a:pt x="25296" y="75955"/>
                </a:moveTo>
                <a:lnTo>
                  <a:pt x="12406" y="77865"/>
                </a:lnTo>
                <a:lnTo>
                  <a:pt x="15900" y="101439"/>
                </a:lnTo>
                <a:lnTo>
                  <a:pt x="28789" y="99529"/>
                </a:lnTo>
                <a:cubicBezTo>
                  <a:pt x="33594" y="98817"/>
                  <a:pt x="37090" y="97259"/>
                  <a:pt x="39276" y="94855"/>
                </a:cubicBezTo>
                <a:cubicBezTo>
                  <a:pt x="41462" y="92451"/>
                  <a:pt x="42274" y="89355"/>
                  <a:pt x="41713" y="85568"/>
                </a:cubicBezTo>
                <a:cubicBezTo>
                  <a:pt x="41151" y="81780"/>
                  <a:pt x="39476" y="79053"/>
                  <a:pt x="36687" y="77386"/>
                </a:cubicBezTo>
                <a:cubicBezTo>
                  <a:pt x="33898" y="75720"/>
                  <a:pt x="30101" y="75243"/>
                  <a:pt x="25296" y="75955"/>
                </a:cubicBezTo>
                <a:close/>
                <a:moveTo>
                  <a:pt x="87300" y="71099"/>
                </a:moveTo>
                <a:cubicBezTo>
                  <a:pt x="91935" y="70412"/>
                  <a:pt x="96237" y="70786"/>
                  <a:pt x="100205" y="72220"/>
                </a:cubicBezTo>
                <a:cubicBezTo>
                  <a:pt x="104173" y="73654"/>
                  <a:pt x="107448" y="75971"/>
                  <a:pt x="110031" y="79170"/>
                </a:cubicBezTo>
                <a:cubicBezTo>
                  <a:pt x="112614" y="82369"/>
                  <a:pt x="114236" y="86202"/>
                  <a:pt x="114898" y="90668"/>
                </a:cubicBezTo>
                <a:cubicBezTo>
                  <a:pt x="115560" y="95134"/>
                  <a:pt x="115121" y="99286"/>
                  <a:pt x="113581" y="103126"/>
                </a:cubicBezTo>
                <a:cubicBezTo>
                  <a:pt x="112041" y="106965"/>
                  <a:pt x="109581" y="110146"/>
                  <a:pt x="106199" y="112669"/>
                </a:cubicBezTo>
                <a:cubicBezTo>
                  <a:pt x="102818" y="115192"/>
                  <a:pt x="98809" y="116797"/>
                  <a:pt x="94174" y="117484"/>
                </a:cubicBezTo>
                <a:cubicBezTo>
                  <a:pt x="89594" y="118163"/>
                  <a:pt x="85321" y="117785"/>
                  <a:pt x="81353" y="116351"/>
                </a:cubicBezTo>
                <a:cubicBezTo>
                  <a:pt x="77385" y="114917"/>
                  <a:pt x="74108" y="112586"/>
                  <a:pt x="71521" y="109359"/>
                </a:cubicBezTo>
                <a:cubicBezTo>
                  <a:pt x="68934" y="106131"/>
                  <a:pt x="67309" y="102284"/>
                  <a:pt x="66647" y="97818"/>
                </a:cubicBezTo>
                <a:cubicBezTo>
                  <a:pt x="65986" y="93352"/>
                  <a:pt x="66427" y="89214"/>
                  <a:pt x="67971" y="85403"/>
                </a:cubicBezTo>
                <a:cubicBezTo>
                  <a:pt x="69515" y="81592"/>
                  <a:pt x="71977" y="78425"/>
                  <a:pt x="75359" y="75902"/>
                </a:cubicBezTo>
                <a:cubicBezTo>
                  <a:pt x="78740" y="73379"/>
                  <a:pt x="82720" y="71778"/>
                  <a:pt x="87300" y="71099"/>
                </a:cubicBezTo>
                <a:close/>
                <a:moveTo>
                  <a:pt x="24422" y="66551"/>
                </a:moveTo>
                <a:cubicBezTo>
                  <a:pt x="29567" y="65789"/>
                  <a:pt x="34172" y="65973"/>
                  <a:pt x="38240" y="67104"/>
                </a:cubicBezTo>
                <a:cubicBezTo>
                  <a:pt x="42307" y="68234"/>
                  <a:pt x="45593" y="70231"/>
                  <a:pt x="48097" y="73096"/>
                </a:cubicBezTo>
                <a:cubicBezTo>
                  <a:pt x="50602" y="75960"/>
                  <a:pt x="52176" y="79568"/>
                  <a:pt x="52821" y="83921"/>
                </a:cubicBezTo>
                <a:cubicBezTo>
                  <a:pt x="53458" y="88218"/>
                  <a:pt x="52995" y="92114"/>
                  <a:pt x="51434" y="95610"/>
                </a:cubicBezTo>
                <a:cubicBezTo>
                  <a:pt x="49872" y="99105"/>
                  <a:pt x="47309" y="101984"/>
                  <a:pt x="43744" y="104245"/>
                </a:cubicBezTo>
                <a:cubicBezTo>
                  <a:pt x="40179" y="106507"/>
                  <a:pt x="35825" y="108019"/>
                  <a:pt x="30680" y="108781"/>
                </a:cubicBezTo>
                <a:lnTo>
                  <a:pt x="17282" y="110767"/>
                </a:lnTo>
                <a:lnTo>
                  <a:pt x="19821" y="127896"/>
                </a:lnTo>
                <a:lnTo>
                  <a:pt x="8797" y="129530"/>
                </a:lnTo>
                <a:lnTo>
                  <a:pt x="0" y="70171"/>
                </a:lnTo>
                <a:close/>
                <a:moveTo>
                  <a:pt x="219787" y="60132"/>
                </a:moveTo>
                <a:cubicBezTo>
                  <a:pt x="216395" y="60634"/>
                  <a:pt x="213675" y="62063"/>
                  <a:pt x="211626" y="64417"/>
                </a:cubicBezTo>
                <a:cubicBezTo>
                  <a:pt x="209578" y="66772"/>
                  <a:pt x="208546" y="69655"/>
                  <a:pt x="208531" y="73066"/>
                </a:cubicBezTo>
                <a:lnTo>
                  <a:pt x="234226" y="69258"/>
                </a:lnTo>
                <a:cubicBezTo>
                  <a:pt x="233287" y="66046"/>
                  <a:pt x="231509" y="63594"/>
                  <a:pt x="228889" y="61903"/>
                </a:cubicBezTo>
                <a:cubicBezTo>
                  <a:pt x="226270" y="60211"/>
                  <a:pt x="223236" y="59621"/>
                  <a:pt x="219787" y="60132"/>
                </a:cubicBezTo>
                <a:close/>
                <a:moveTo>
                  <a:pt x="194193" y="55778"/>
                </a:moveTo>
                <a:lnTo>
                  <a:pt x="184198" y="103537"/>
                </a:lnTo>
                <a:lnTo>
                  <a:pt x="174023" y="105044"/>
                </a:lnTo>
                <a:lnTo>
                  <a:pt x="157696" y="75573"/>
                </a:lnTo>
                <a:lnTo>
                  <a:pt x="150449" y="108538"/>
                </a:lnTo>
                <a:lnTo>
                  <a:pt x="140273" y="110046"/>
                </a:lnTo>
                <a:lnTo>
                  <a:pt x="116942" y="67226"/>
                </a:lnTo>
                <a:lnTo>
                  <a:pt x="126948" y="65744"/>
                </a:lnTo>
                <a:lnTo>
                  <a:pt x="143856" y="97382"/>
                </a:lnTo>
                <a:lnTo>
                  <a:pt x="151370" y="62124"/>
                </a:lnTo>
                <a:lnTo>
                  <a:pt x="160274" y="60805"/>
                </a:lnTo>
                <a:lnTo>
                  <a:pt x="177461" y="92576"/>
                </a:lnTo>
                <a:lnTo>
                  <a:pt x="184781" y="57173"/>
                </a:lnTo>
                <a:close/>
                <a:moveTo>
                  <a:pt x="218531" y="51652"/>
                </a:moveTo>
                <a:cubicBezTo>
                  <a:pt x="222940" y="50998"/>
                  <a:pt x="227028" y="51389"/>
                  <a:pt x="230794" y="52824"/>
                </a:cubicBezTo>
                <a:cubicBezTo>
                  <a:pt x="234559" y="54259"/>
                  <a:pt x="237679" y="56599"/>
                  <a:pt x="240153" y="59843"/>
                </a:cubicBezTo>
                <a:cubicBezTo>
                  <a:pt x="242627" y="63088"/>
                  <a:pt x="244208" y="67028"/>
                  <a:pt x="244895" y="71663"/>
                </a:cubicBezTo>
                <a:cubicBezTo>
                  <a:pt x="245004" y="72398"/>
                  <a:pt x="245102" y="73452"/>
                  <a:pt x="245190" y="74826"/>
                </a:cubicBezTo>
                <a:lnTo>
                  <a:pt x="209659" y="80091"/>
                </a:lnTo>
                <a:cubicBezTo>
                  <a:pt x="210775" y="83335"/>
                  <a:pt x="212792" y="85737"/>
                  <a:pt x="215710" y="87297"/>
                </a:cubicBezTo>
                <a:cubicBezTo>
                  <a:pt x="218628" y="88858"/>
                  <a:pt x="222037" y="89350"/>
                  <a:pt x="225938" y="88772"/>
                </a:cubicBezTo>
                <a:cubicBezTo>
                  <a:pt x="230913" y="88034"/>
                  <a:pt x="234769" y="85787"/>
                  <a:pt x="237505" y="82031"/>
                </a:cubicBezTo>
                <a:lnTo>
                  <a:pt x="244154" y="87719"/>
                </a:lnTo>
                <a:cubicBezTo>
                  <a:pt x="242479" y="90451"/>
                  <a:pt x="240179" y="92670"/>
                  <a:pt x="237254" y="94374"/>
                </a:cubicBezTo>
                <a:cubicBezTo>
                  <a:pt x="234329" y="96079"/>
                  <a:pt x="230916" y="97220"/>
                  <a:pt x="227016" y="97798"/>
                </a:cubicBezTo>
                <a:cubicBezTo>
                  <a:pt x="222041" y="98535"/>
                  <a:pt x="217513" y="98195"/>
                  <a:pt x="213432" y="96778"/>
                </a:cubicBezTo>
                <a:cubicBezTo>
                  <a:pt x="209351" y="95360"/>
                  <a:pt x="206017" y="93038"/>
                  <a:pt x="203430" y="89811"/>
                </a:cubicBezTo>
                <a:cubicBezTo>
                  <a:pt x="200843" y="86583"/>
                  <a:pt x="199219" y="82736"/>
                  <a:pt x="198557" y="78270"/>
                </a:cubicBezTo>
                <a:cubicBezTo>
                  <a:pt x="197903" y="73861"/>
                  <a:pt x="198318" y="69741"/>
                  <a:pt x="199802" y="65910"/>
                </a:cubicBezTo>
                <a:cubicBezTo>
                  <a:pt x="201285" y="62079"/>
                  <a:pt x="203661" y="58911"/>
                  <a:pt x="206929" y="56404"/>
                </a:cubicBezTo>
                <a:cubicBezTo>
                  <a:pt x="210197" y="53898"/>
                  <a:pt x="214064" y="52314"/>
                  <a:pt x="218531" y="51652"/>
                </a:cubicBezTo>
                <a:close/>
                <a:moveTo>
                  <a:pt x="318324" y="46049"/>
                </a:moveTo>
                <a:cubicBezTo>
                  <a:pt x="315780" y="46426"/>
                  <a:pt x="313576" y="47345"/>
                  <a:pt x="311712" y="48805"/>
                </a:cubicBezTo>
                <a:cubicBezTo>
                  <a:pt x="309849" y="50266"/>
                  <a:pt x="308483" y="52158"/>
                  <a:pt x="307614" y="54482"/>
                </a:cubicBezTo>
                <a:cubicBezTo>
                  <a:pt x="306745" y="56807"/>
                  <a:pt x="306520" y="59382"/>
                  <a:pt x="306939" y="62209"/>
                </a:cubicBezTo>
                <a:cubicBezTo>
                  <a:pt x="307358" y="65035"/>
                  <a:pt x="308320" y="67435"/>
                  <a:pt x="309826" y="69407"/>
                </a:cubicBezTo>
                <a:cubicBezTo>
                  <a:pt x="311331" y="71379"/>
                  <a:pt x="313188" y="72794"/>
                  <a:pt x="315395" y="73651"/>
                </a:cubicBezTo>
                <a:cubicBezTo>
                  <a:pt x="317601" y="74509"/>
                  <a:pt x="319977" y="74749"/>
                  <a:pt x="322521" y="74372"/>
                </a:cubicBezTo>
                <a:cubicBezTo>
                  <a:pt x="326422" y="73794"/>
                  <a:pt x="329437" y="72018"/>
                  <a:pt x="331567" y="69045"/>
                </a:cubicBezTo>
                <a:cubicBezTo>
                  <a:pt x="333698" y="66072"/>
                  <a:pt x="334449" y="62465"/>
                  <a:pt x="333820" y="58225"/>
                </a:cubicBezTo>
                <a:cubicBezTo>
                  <a:pt x="333192" y="53985"/>
                  <a:pt x="331427" y="50751"/>
                  <a:pt x="328526" y="48524"/>
                </a:cubicBezTo>
                <a:cubicBezTo>
                  <a:pt x="325625" y="46296"/>
                  <a:pt x="322224" y="45471"/>
                  <a:pt x="318324" y="46049"/>
                </a:cubicBezTo>
                <a:close/>
                <a:moveTo>
                  <a:pt x="281593" y="42306"/>
                </a:moveTo>
                <a:lnTo>
                  <a:pt x="283088" y="52397"/>
                </a:lnTo>
                <a:cubicBezTo>
                  <a:pt x="282158" y="52362"/>
                  <a:pt x="281326" y="52399"/>
                  <a:pt x="280591" y="52507"/>
                </a:cubicBezTo>
                <a:cubicBezTo>
                  <a:pt x="276464" y="53119"/>
                  <a:pt x="273420" y="54798"/>
                  <a:pt x="271458" y="57544"/>
                </a:cubicBezTo>
                <a:cubicBezTo>
                  <a:pt x="269496" y="60290"/>
                  <a:pt x="268851" y="63924"/>
                  <a:pt x="269521" y="68447"/>
                </a:cubicBezTo>
                <a:lnTo>
                  <a:pt x="272776" y="90410"/>
                </a:lnTo>
                <a:lnTo>
                  <a:pt x="262176" y="91981"/>
                </a:lnTo>
                <a:lnTo>
                  <a:pt x="255465" y="46698"/>
                </a:lnTo>
                <a:lnTo>
                  <a:pt x="265556" y="45203"/>
                </a:lnTo>
                <a:lnTo>
                  <a:pt x="266536" y="51817"/>
                </a:lnTo>
                <a:cubicBezTo>
                  <a:pt x="268886" y="46616"/>
                  <a:pt x="273904" y="43446"/>
                  <a:pt x="281593" y="42306"/>
                </a:cubicBezTo>
                <a:close/>
                <a:moveTo>
                  <a:pt x="371295" y="38199"/>
                </a:moveTo>
                <a:cubicBezTo>
                  <a:pt x="367394" y="38777"/>
                  <a:pt x="364378" y="40553"/>
                  <a:pt x="362248" y="43526"/>
                </a:cubicBezTo>
                <a:cubicBezTo>
                  <a:pt x="360118" y="46500"/>
                  <a:pt x="359367" y="50106"/>
                  <a:pt x="359995" y="54346"/>
                </a:cubicBezTo>
                <a:cubicBezTo>
                  <a:pt x="360623" y="58586"/>
                  <a:pt x="362388" y="61820"/>
                  <a:pt x="365289" y="64048"/>
                </a:cubicBezTo>
                <a:cubicBezTo>
                  <a:pt x="368190" y="66275"/>
                  <a:pt x="371591" y="67100"/>
                  <a:pt x="375492" y="66522"/>
                </a:cubicBezTo>
                <a:cubicBezTo>
                  <a:pt x="379393" y="65944"/>
                  <a:pt x="382422" y="64166"/>
                  <a:pt x="384581" y="61189"/>
                </a:cubicBezTo>
                <a:cubicBezTo>
                  <a:pt x="386739" y="58211"/>
                  <a:pt x="387505" y="54602"/>
                  <a:pt x="386876" y="50363"/>
                </a:cubicBezTo>
                <a:cubicBezTo>
                  <a:pt x="386248" y="46123"/>
                  <a:pt x="384469" y="42891"/>
                  <a:pt x="381540" y="40667"/>
                </a:cubicBezTo>
                <a:cubicBezTo>
                  <a:pt x="378610" y="38444"/>
                  <a:pt x="375195" y="37621"/>
                  <a:pt x="371295" y="38199"/>
                </a:cubicBezTo>
                <a:close/>
                <a:moveTo>
                  <a:pt x="318179" y="36885"/>
                </a:moveTo>
                <a:cubicBezTo>
                  <a:pt x="322588" y="36231"/>
                  <a:pt x="326674" y="36608"/>
                  <a:pt x="330435" y="38015"/>
                </a:cubicBezTo>
                <a:cubicBezTo>
                  <a:pt x="334197" y="39422"/>
                  <a:pt x="337327" y="41731"/>
                  <a:pt x="339825" y="44943"/>
                </a:cubicBezTo>
                <a:cubicBezTo>
                  <a:pt x="342323" y="48154"/>
                  <a:pt x="343911" y="52050"/>
                  <a:pt x="344590" y="56629"/>
                </a:cubicBezTo>
                <a:cubicBezTo>
                  <a:pt x="345268" y="61208"/>
                  <a:pt x="344880" y="65411"/>
                  <a:pt x="343425" y="69238"/>
                </a:cubicBezTo>
                <a:cubicBezTo>
                  <a:pt x="341970" y="73064"/>
                  <a:pt x="339647" y="76196"/>
                  <a:pt x="336455" y="78633"/>
                </a:cubicBezTo>
                <a:cubicBezTo>
                  <a:pt x="333263" y="81071"/>
                  <a:pt x="329462" y="82616"/>
                  <a:pt x="325053" y="83270"/>
                </a:cubicBezTo>
                <a:cubicBezTo>
                  <a:pt x="318947" y="84174"/>
                  <a:pt x="313812" y="82855"/>
                  <a:pt x="309647" y="79313"/>
                </a:cubicBezTo>
                <a:lnTo>
                  <a:pt x="312902" y="101276"/>
                </a:lnTo>
                <a:lnTo>
                  <a:pt x="302302" y="102847"/>
                </a:lnTo>
                <a:lnTo>
                  <a:pt x="293154" y="41113"/>
                </a:lnTo>
                <a:lnTo>
                  <a:pt x="303245" y="39618"/>
                </a:lnTo>
                <a:lnTo>
                  <a:pt x="304124" y="45554"/>
                </a:lnTo>
                <a:cubicBezTo>
                  <a:pt x="305559" y="43146"/>
                  <a:pt x="307482" y="41214"/>
                  <a:pt x="309895" y="39759"/>
                </a:cubicBezTo>
                <a:cubicBezTo>
                  <a:pt x="312308" y="38303"/>
                  <a:pt x="315069" y="37345"/>
                  <a:pt x="318179" y="36885"/>
                </a:cubicBezTo>
                <a:close/>
                <a:moveTo>
                  <a:pt x="369963" y="29211"/>
                </a:moveTo>
                <a:cubicBezTo>
                  <a:pt x="374598" y="28524"/>
                  <a:pt x="378900" y="28897"/>
                  <a:pt x="382868" y="30331"/>
                </a:cubicBezTo>
                <a:cubicBezTo>
                  <a:pt x="386836" y="31765"/>
                  <a:pt x="390111" y="34082"/>
                  <a:pt x="392694" y="37281"/>
                </a:cubicBezTo>
                <a:cubicBezTo>
                  <a:pt x="395277" y="40480"/>
                  <a:pt x="396899" y="44313"/>
                  <a:pt x="397561" y="48779"/>
                </a:cubicBezTo>
                <a:cubicBezTo>
                  <a:pt x="398223" y="53245"/>
                  <a:pt x="397784" y="57398"/>
                  <a:pt x="396244" y="61237"/>
                </a:cubicBezTo>
                <a:cubicBezTo>
                  <a:pt x="394704" y="65076"/>
                  <a:pt x="392244" y="68257"/>
                  <a:pt x="388862" y="70780"/>
                </a:cubicBezTo>
                <a:cubicBezTo>
                  <a:pt x="385481" y="73303"/>
                  <a:pt x="381472" y="74909"/>
                  <a:pt x="376837" y="75596"/>
                </a:cubicBezTo>
                <a:cubicBezTo>
                  <a:pt x="372257" y="76274"/>
                  <a:pt x="367984" y="75896"/>
                  <a:pt x="364016" y="74462"/>
                </a:cubicBezTo>
                <a:cubicBezTo>
                  <a:pt x="360048" y="73028"/>
                  <a:pt x="356771" y="70697"/>
                  <a:pt x="354184" y="67470"/>
                </a:cubicBezTo>
                <a:cubicBezTo>
                  <a:pt x="351597" y="64242"/>
                  <a:pt x="349972" y="60396"/>
                  <a:pt x="349310" y="55930"/>
                </a:cubicBezTo>
                <a:cubicBezTo>
                  <a:pt x="348649" y="51463"/>
                  <a:pt x="349090" y="47325"/>
                  <a:pt x="350634" y="43514"/>
                </a:cubicBezTo>
                <a:cubicBezTo>
                  <a:pt x="352178" y="39703"/>
                  <a:pt x="354640" y="36536"/>
                  <a:pt x="358022" y="34013"/>
                </a:cubicBezTo>
                <a:cubicBezTo>
                  <a:pt x="361403" y="31490"/>
                  <a:pt x="365383" y="29889"/>
                  <a:pt x="369963" y="29211"/>
                </a:cubicBezTo>
                <a:close/>
                <a:moveTo>
                  <a:pt x="416819" y="22787"/>
                </a:moveTo>
                <a:lnTo>
                  <a:pt x="423529" y="68069"/>
                </a:lnTo>
                <a:lnTo>
                  <a:pt x="412929" y="69640"/>
                </a:lnTo>
                <a:lnTo>
                  <a:pt x="406219" y="24358"/>
                </a:lnTo>
                <a:close/>
                <a:moveTo>
                  <a:pt x="460104" y="15852"/>
                </a:moveTo>
                <a:cubicBezTo>
                  <a:pt x="465814" y="15006"/>
                  <a:pt x="470640" y="15995"/>
                  <a:pt x="474583" y="18820"/>
                </a:cubicBezTo>
                <a:cubicBezTo>
                  <a:pt x="478525" y="21644"/>
                  <a:pt x="480983" y="26335"/>
                  <a:pt x="481955" y="32893"/>
                </a:cubicBezTo>
                <a:lnTo>
                  <a:pt x="485800" y="58841"/>
                </a:lnTo>
                <a:lnTo>
                  <a:pt x="475200" y="60412"/>
                </a:lnTo>
                <a:lnTo>
                  <a:pt x="471556" y="35820"/>
                </a:lnTo>
                <a:cubicBezTo>
                  <a:pt x="470969" y="31863"/>
                  <a:pt x="469595" y="29019"/>
                  <a:pt x="467432" y="27289"/>
                </a:cubicBezTo>
                <a:cubicBezTo>
                  <a:pt x="465269" y="25558"/>
                  <a:pt x="462463" y="24949"/>
                  <a:pt x="459014" y="25460"/>
                </a:cubicBezTo>
                <a:cubicBezTo>
                  <a:pt x="455114" y="26038"/>
                  <a:pt x="452207" y="27667"/>
                  <a:pt x="450293" y="30349"/>
                </a:cubicBezTo>
                <a:cubicBezTo>
                  <a:pt x="448379" y="33030"/>
                  <a:pt x="447749" y="36575"/>
                  <a:pt x="448403" y="40985"/>
                </a:cubicBezTo>
                <a:lnTo>
                  <a:pt x="451796" y="63880"/>
                </a:lnTo>
                <a:lnTo>
                  <a:pt x="441196" y="65451"/>
                </a:lnTo>
                <a:lnTo>
                  <a:pt x="434485" y="20169"/>
                </a:lnTo>
                <a:lnTo>
                  <a:pt x="444576" y="18673"/>
                </a:lnTo>
                <a:lnTo>
                  <a:pt x="445443" y="24524"/>
                </a:lnTo>
                <a:cubicBezTo>
                  <a:pt x="446886" y="22173"/>
                  <a:pt x="448856" y="20263"/>
                  <a:pt x="451354" y="18795"/>
                </a:cubicBezTo>
                <a:cubicBezTo>
                  <a:pt x="453852" y="17328"/>
                  <a:pt x="456768" y="16346"/>
                  <a:pt x="460104" y="15852"/>
                </a:cubicBezTo>
                <a:close/>
                <a:moveTo>
                  <a:pt x="408570" y="3384"/>
                </a:moveTo>
                <a:cubicBezTo>
                  <a:pt x="410492" y="3099"/>
                  <a:pt x="412190" y="3440"/>
                  <a:pt x="413662" y="4406"/>
                </a:cubicBezTo>
                <a:cubicBezTo>
                  <a:pt x="415133" y="5372"/>
                  <a:pt x="415999" y="6731"/>
                  <a:pt x="416259" y="8484"/>
                </a:cubicBezTo>
                <a:cubicBezTo>
                  <a:pt x="416536" y="10349"/>
                  <a:pt x="416132" y="12013"/>
                  <a:pt x="415049" y="13473"/>
                </a:cubicBezTo>
                <a:cubicBezTo>
                  <a:pt x="413965" y="14933"/>
                  <a:pt x="412434" y="15810"/>
                  <a:pt x="410455" y="16104"/>
                </a:cubicBezTo>
                <a:cubicBezTo>
                  <a:pt x="408533" y="16388"/>
                  <a:pt x="406832" y="16019"/>
                  <a:pt x="405352" y="14997"/>
                </a:cubicBezTo>
                <a:cubicBezTo>
                  <a:pt x="403871" y="13974"/>
                  <a:pt x="402997" y="12558"/>
                  <a:pt x="402729" y="10749"/>
                </a:cubicBezTo>
                <a:cubicBezTo>
                  <a:pt x="402461" y="8940"/>
                  <a:pt x="402887" y="7331"/>
                  <a:pt x="404007" y="5923"/>
                </a:cubicBezTo>
                <a:cubicBezTo>
                  <a:pt x="405127" y="4515"/>
                  <a:pt x="406648" y="3669"/>
                  <a:pt x="408570" y="3384"/>
                </a:cubicBezTo>
                <a:close/>
                <a:moveTo>
                  <a:pt x="501576" y="0"/>
                </a:moveTo>
                <a:lnTo>
                  <a:pt x="503109" y="10346"/>
                </a:lnTo>
                <a:lnTo>
                  <a:pt x="515236" y="8549"/>
                </a:lnTo>
                <a:lnTo>
                  <a:pt x="516492" y="17029"/>
                </a:lnTo>
                <a:lnTo>
                  <a:pt x="504366" y="18826"/>
                </a:lnTo>
                <a:lnTo>
                  <a:pt x="507558" y="40365"/>
                </a:lnTo>
                <a:cubicBezTo>
                  <a:pt x="507885" y="42569"/>
                  <a:pt x="508671" y="44172"/>
                  <a:pt x="509917" y="45171"/>
                </a:cubicBezTo>
                <a:cubicBezTo>
                  <a:pt x="511163" y="46171"/>
                  <a:pt x="512803" y="46520"/>
                  <a:pt x="514838" y="46218"/>
                </a:cubicBezTo>
                <a:cubicBezTo>
                  <a:pt x="517213" y="45867"/>
                  <a:pt x="519099" y="44952"/>
                  <a:pt x="520498" y="43473"/>
                </a:cubicBezTo>
                <a:lnTo>
                  <a:pt x="524584" y="50581"/>
                </a:lnTo>
                <a:cubicBezTo>
                  <a:pt x="523491" y="51782"/>
                  <a:pt x="522092" y="52770"/>
                  <a:pt x="520387" y="53542"/>
                </a:cubicBezTo>
                <a:cubicBezTo>
                  <a:pt x="518682" y="54315"/>
                  <a:pt x="516840" y="54848"/>
                  <a:pt x="514861" y="55141"/>
                </a:cubicBezTo>
                <a:cubicBezTo>
                  <a:pt x="509886" y="55879"/>
                  <a:pt x="505849" y="55148"/>
                  <a:pt x="502750" y="52950"/>
                </a:cubicBezTo>
                <a:cubicBezTo>
                  <a:pt x="499651" y="50751"/>
                  <a:pt x="497733" y="47165"/>
                  <a:pt x="496996" y="42190"/>
                </a:cubicBezTo>
                <a:lnTo>
                  <a:pt x="493766" y="20396"/>
                </a:lnTo>
                <a:lnTo>
                  <a:pt x="486304" y="21502"/>
                </a:lnTo>
                <a:lnTo>
                  <a:pt x="485047" y="13022"/>
                </a:lnTo>
                <a:lnTo>
                  <a:pt x="492510" y="11917"/>
                </a:lnTo>
                <a:lnTo>
                  <a:pt x="490976" y="1571"/>
                </a:lnTo>
                <a:close/>
              </a:path>
            </a:pathLst>
          </a:custGeom>
          <a:solidFill>
            <a:schemeClr val="bg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rot="10800000">
            <a:off x="3718195" y="1244419"/>
            <a:ext cx="2905760" cy="467360"/>
          </a:xfrm>
          <a:custGeom>
            <a:avLst/>
            <a:gdLst>
              <a:gd name="connsiteX0" fmla="*/ 2865120 w 2905760"/>
              <a:gd name="connsiteY0" fmla="*/ 386080 h 467360"/>
              <a:gd name="connsiteX1" fmla="*/ 2905760 w 2905760"/>
              <a:gd name="connsiteY1" fmla="*/ 426720 h 467360"/>
              <a:gd name="connsiteX2" fmla="*/ 2865120 w 2905760"/>
              <a:gd name="connsiteY2" fmla="*/ 467360 h 467360"/>
              <a:gd name="connsiteX3" fmla="*/ 2824480 w 2905760"/>
              <a:gd name="connsiteY3" fmla="*/ 426720 h 467360"/>
              <a:gd name="connsiteX4" fmla="*/ 2865120 w 2905760"/>
              <a:gd name="connsiteY4" fmla="*/ 386080 h 467360"/>
              <a:gd name="connsiteX5" fmla="*/ 2682240 w 2905760"/>
              <a:gd name="connsiteY5" fmla="*/ 386080 h 467360"/>
              <a:gd name="connsiteX6" fmla="*/ 2722880 w 2905760"/>
              <a:gd name="connsiteY6" fmla="*/ 426720 h 467360"/>
              <a:gd name="connsiteX7" fmla="*/ 2682240 w 2905760"/>
              <a:gd name="connsiteY7" fmla="*/ 467360 h 467360"/>
              <a:gd name="connsiteX8" fmla="*/ 2641600 w 2905760"/>
              <a:gd name="connsiteY8" fmla="*/ 426720 h 467360"/>
              <a:gd name="connsiteX9" fmla="*/ 2682240 w 2905760"/>
              <a:gd name="connsiteY9" fmla="*/ 386080 h 467360"/>
              <a:gd name="connsiteX10" fmla="*/ 2489200 w 2905760"/>
              <a:gd name="connsiteY10" fmla="*/ 386080 h 467360"/>
              <a:gd name="connsiteX11" fmla="*/ 2529840 w 2905760"/>
              <a:gd name="connsiteY11" fmla="*/ 426720 h 467360"/>
              <a:gd name="connsiteX12" fmla="*/ 2489200 w 2905760"/>
              <a:gd name="connsiteY12" fmla="*/ 467360 h 467360"/>
              <a:gd name="connsiteX13" fmla="*/ 2448560 w 2905760"/>
              <a:gd name="connsiteY13" fmla="*/ 426720 h 467360"/>
              <a:gd name="connsiteX14" fmla="*/ 2489200 w 2905760"/>
              <a:gd name="connsiteY14" fmla="*/ 386080 h 467360"/>
              <a:gd name="connsiteX15" fmla="*/ 2306320 w 2905760"/>
              <a:gd name="connsiteY15" fmla="*/ 386080 h 467360"/>
              <a:gd name="connsiteX16" fmla="*/ 2346960 w 2905760"/>
              <a:gd name="connsiteY16" fmla="*/ 426720 h 467360"/>
              <a:gd name="connsiteX17" fmla="*/ 2306320 w 2905760"/>
              <a:gd name="connsiteY17" fmla="*/ 467360 h 467360"/>
              <a:gd name="connsiteX18" fmla="*/ 2265680 w 2905760"/>
              <a:gd name="connsiteY18" fmla="*/ 426720 h 467360"/>
              <a:gd name="connsiteX19" fmla="*/ 2306320 w 2905760"/>
              <a:gd name="connsiteY19" fmla="*/ 386080 h 467360"/>
              <a:gd name="connsiteX20" fmla="*/ 2113280 w 2905760"/>
              <a:gd name="connsiteY20" fmla="*/ 386080 h 467360"/>
              <a:gd name="connsiteX21" fmla="*/ 2153920 w 2905760"/>
              <a:gd name="connsiteY21" fmla="*/ 426720 h 467360"/>
              <a:gd name="connsiteX22" fmla="*/ 2113280 w 2905760"/>
              <a:gd name="connsiteY22" fmla="*/ 467360 h 467360"/>
              <a:gd name="connsiteX23" fmla="*/ 2072640 w 2905760"/>
              <a:gd name="connsiteY23" fmla="*/ 426720 h 467360"/>
              <a:gd name="connsiteX24" fmla="*/ 2113280 w 2905760"/>
              <a:gd name="connsiteY24" fmla="*/ 386080 h 467360"/>
              <a:gd name="connsiteX25" fmla="*/ 1930400 w 2905760"/>
              <a:gd name="connsiteY25" fmla="*/ 386080 h 467360"/>
              <a:gd name="connsiteX26" fmla="*/ 1971040 w 2905760"/>
              <a:gd name="connsiteY26" fmla="*/ 426720 h 467360"/>
              <a:gd name="connsiteX27" fmla="*/ 1930400 w 2905760"/>
              <a:gd name="connsiteY27" fmla="*/ 467360 h 467360"/>
              <a:gd name="connsiteX28" fmla="*/ 1889760 w 2905760"/>
              <a:gd name="connsiteY28" fmla="*/ 426720 h 467360"/>
              <a:gd name="connsiteX29" fmla="*/ 1930400 w 2905760"/>
              <a:gd name="connsiteY29" fmla="*/ 386080 h 467360"/>
              <a:gd name="connsiteX30" fmla="*/ 1737360 w 2905760"/>
              <a:gd name="connsiteY30" fmla="*/ 386080 h 467360"/>
              <a:gd name="connsiteX31" fmla="*/ 1778000 w 2905760"/>
              <a:gd name="connsiteY31" fmla="*/ 426720 h 467360"/>
              <a:gd name="connsiteX32" fmla="*/ 1737360 w 2905760"/>
              <a:gd name="connsiteY32" fmla="*/ 467360 h 467360"/>
              <a:gd name="connsiteX33" fmla="*/ 1696720 w 2905760"/>
              <a:gd name="connsiteY33" fmla="*/ 426720 h 467360"/>
              <a:gd name="connsiteX34" fmla="*/ 1737360 w 2905760"/>
              <a:gd name="connsiteY34" fmla="*/ 386080 h 467360"/>
              <a:gd name="connsiteX35" fmla="*/ 1554480 w 2905760"/>
              <a:gd name="connsiteY35" fmla="*/ 386080 h 467360"/>
              <a:gd name="connsiteX36" fmla="*/ 1595120 w 2905760"/>
              <a:gd name="connsiteY36" fmla="*/ 426720 h 467360"/>
              <a:gd name="connsiteX37" fmla="*/ 1554480 w 2905760"/>
              <a:gd name="connsiteY37" fmla="*/ 467360 h 467360"/>
              <a:gd name="connsiteX38" fmla="*/ 1513840 w 2905760"/>
              <a:gd name="connsiteY38" fmla="*/ 426720 h 467360"/>
              <a:gd name="connsiteX39" fmla="*/ 1554480 w 2905760"/>
              <a:gd name="connsiteY39" fmla="*/ 386080 h 467360"/>
              <a:gd name="connsiteX40" fmla="*/ 1351280 w 2905760"/>
              <a:gd name="connsiteY40" fmla="*/ 386080 h 467360"/>
              <a:gd name="connsiteX41" fmla="*/ 1391920 w 2905760"/>
              <a:gd name="connsiteY41" fmla="*/ 426720 h 467360"/>
              <a:gd name="connsiteX42" fmla="*/ 1351280 w 2905760"/>
              <a:gd name="connsiteY42" fmla="*/ 467360 h 467360"/>
              <a:gd name="connsiteX43" fmla="*/ 1310640 w 2905760"/>
              <a:gd name="connsiteY43" fmla="*/ 426720 h 467360"/>
              <a:gd name="connsiteX44" fmla="*/ 1351280 w 2905760"/>
              <a:gd name="connsiteY44" fmla="*/ 386080 h 467360"/>
              <a:gd name="connsiteX45" fmla="*/ 1168400 w 2905760"/>
              <a:gd name="connsiteY45" fmla="*/ 386080 h 467360"/>
              <a:gd name="connsiteX46" fmla="*/ 1209040 w 2905760"/>
              <a:gd name="connsiteY46" fmla="*/ 426720 h 467360"/>
              <a:gd name="connsiteX47" fmla="*/ 1168400 w 2905760"/>
              <a:gd name="connsiteY47" fmla="*/ 467360 h 467360"/>
              <a:gd name="connsiteX48" fmla="*/ 1127760 w 2905760"/>
              <a:gd name="connsiteY48" fmla="*/ 426720 h 467360"/>
              <a:gd name="connsiteX49" fmla="*/ 1168400 w 2905760"/>
              <a:gd name="connsiteY49" fmla="*/ 386080 h 467360"/>
              <a:gd name="connsiteX50" fmla="*/ 975360 w 2905760"/>
              <a:gd name="connsiteY50" fmla="*/ 386080 h 467360"/>
              <a:gd name="connsiteX51" fmla="*/ 1016000 w 2905760"/>
              <a:gd name="connsiteY51" fmla="*/ 426720 h 467360"/>
              <a:gd name="connsiteX52" fmla="*/ 975360 w 2905760"/>
              <a:gd name="connsiteY52" fmla="*/ 467360 h 467360"/>
              <a:gd name="connsiteX53" fmla="*/ 934720 w 2905760"/>
              <a:gd name="connsiteY53" fmla="*/ 426720 h 467360"/>
              <a:gd name="connsiteX54" fmla="*/ 975360 w 2905760"/>
              <a:gd name="connsiteY54" fmla="*/ 386080 h 467360"/>
              <a:gd name="connsiteX55" fmla="*/ 792480 w 2905760"/>
              <a:gd name="connsiteY55" fmla="*/ 386080 h 467360"/>
              <a:gd name="connsiteX56" fmla="*/ 833120 w 2905760"/>
              <a:gd name="connsiteY56" fmla="*/ 426720 h 467360"/>
              <a:gd name="connsiteX57" fmla="*/ 792480 w 2905760"/>
              <a:gd name="connsiteY57" fmla="*/ 467360 h 467360"/>
              <a:gd name="connsiteX58" fmla="*/ 751840 w 2905760"/>
              <a:gd name="connsiteY58" fmla="*/ 426720 h 467360"/>
              <a:gd name="connsiteX59" fmla="*/ 792480 w 2905760"/>
              <a:gd name="connsiteY59" fmla="*/ 386080 h 467360"/>
              <a:gd name="connsiteX60" fmla="*/ 599440 w 2905760"/>
              <a:gd name="connsiteY60" fmla="*/ 386080 h 467360"/>
              <a:gd name="connsiteX61" fmla="*/ 640080 w 2905760"/>
              <a:gd name="connsiteY61" fmla="*/ 426720 h 467360"/>
              <a:gd name="connsiteX62" fmla="*/ 599440 w 2905760"/>
              <a:gd name="connsiteY62" fmla="*/ 467360 h 467360"/>
              <a:gd name="connsiteX63" fmla="*/ 558800 w 2905760"/>
              <a:gd name="connsiteY63" fmla="*/ 426720 h 467360"/>
              <a:gd name="connsiteX64" fmla="*/ 599440 w 2905760"/>
              <a:gd name="connsiteY64" fmla="*/ 386080 h 467360"/>
              <a:gd name="connsiteX65" fmla="*/ 416560 w 2905760"/>
              <a:gd name="connsiteY65" fmla="*/ 386080 h 467360"/>
              <a:gd name="connsiteX66" fmla="*/ 457200 w 2905760"/>
              <a:gd name="connsiteY66" fmla="*/ 426720 h 467360"/>
              <a:gd name="connsiteX67" fmla="*/ 416560 w 2905760"/>
              <a:gd name="connsiteY67" fmla="*/ 467360 h 467360"/>
              <a:gd name="connsiteX68" fmla="*/ 375920 w 2905760"/>
              <a:gd name="connsiteY68" fmla="*/ 426720 h 467360"/>
              <a:gd name="connsiteX69" fmla="*/ 416560 w 2905760"/>
              <a:gd name="connsiteY69" fmla="*/ 386080 h 467360"/>
              <a:gd name="connsiteX70" fmla="*/ 223520 w 2905760"/>
              <a:gd name="connsiteY70" fmla="*/ 386080 h 467360"/>
              <a:gd name="connsiteX71" fmla="*/ 264160 w 2905760"/>
              <a:gd name="connsiteY71" fmla="*/ 426720 h 467360"/>
              <a:gd name="connsiteX72" fmla="*/ 223520 w 2905760"/>
              <a:gd name="connsiteY72" fmla="*/ 467360 h 467360"/>
              <a:gd name="connsiteX73" fmla="*/ 182880 w 2905760"/>
              <a:gd name="connsiteY73" fmla="*/ 426720 h 467360"/>
              <a:gd name="connsiteX74" fmla="*/ 223520 w 2905760"/>
              <a:gd name="connsiteY74" fmla="*/ 386080 h 467360"/>
              <a:gd name="connsiteX75" fmla="*/ 40640 w 2905760"/>
              <a:gd name="connsiteY75" fmla="*/ 386080 h 467360"/>
              <a:gd name="connsiteX76" fmla="*/ 81280 w 2905760"/>
              <a:gd name="connsiteY76" fmla="*/ 426720 h 467360"/>
              <a:gd name="connsiteX77" fmla="*/ 40640 w 2905760"/>
              <a:gd name="connsiteY77" fmla="*/ 467360 h 467360"/>
              <a:gd name="connsiteX78" fmla="*/ 0 w 2905760"/>
              <a:gd name="connsiteY78" fmla="*/ 426720 h 467360"/>
              <a:gd name="connsiteX79" fmla="*/ 40640 w 2905760"/>
              <a:gd name="connsiteY79" fmla="*/ 386080 h 467360"/>
              <a:gd name="connsiteX80" fmla="*/ 2865120 w 2905760"/>
              <a:gd name="connsiteY80" fmla="*/ 193040 h 467360"/>
              <a:gd name="connsiteX81" fmla="*/ 2905760 w 2905760"/>
              <a:gd name="connsiteY81" fmla="*/ 233680 h 467360"/>
              <a:gd name="connsiteX82" fmla="*/ 2865120 w 2905760"/>
              <a:gd name="connsiteY82" fmla="*/ 274320 h 467360"/>
              <a:gd name="connsiteX83" fmla="*/ 2824480 w 2905760"/>
              <a:gd name="connsiteY83" fmla="*/ 233680 h 467360"/>
              <a:gd name="connsiteX84" fmla="*/ 2865120 w 2905760"/>
              <a:gd name="connsiteY84" fmla="*/ 193040 h 467360"/>
              <a:gd name="connsiteX85" fmla="*/ 2682240 w 2905760"/>
              <a:gd name="connsiteY85" fmla="*/ 193040 h 467360"/>
              <a:gd name="connsiteX86" fmla="*/ 2722880 w 2905760"/>
              <a:gd name="connsiteY86" fmla="*/ 233680 h 467360"/>
              <a:gd name="connsiteX87" fmla="*/ 2682240 w 2905760"/>
              <a:gd name="connsiteY87" fmla="*/ 274320 h 467360"/>
              <a:gd name="connsiteX88" fmla="*/ 2641600 w 2905760"/>
              <a:gd name="connsiteY88" fmla="*/ 233680 h 467360"/>
              <a:gd name="connsiteX89" fmla="*/ 2682240 w 2905760"/>
              <a:gd name="connsiteY89" fmla="*/ 193040 h 467360"/>
              <a:gd name="connsiteX90" fmla="*/ 2489200 w 2905760"/>
              <a:gd name="connsiteY90" fmla="*/ 193040 h 467360"/>
              <a:gd name="connsiteX91" fmla="*/ 2529840 w 2905760"/>
              <a:gd name="connsiteY91" fmla="*/ 233680 h 467360"/>
              <a:gd name="connsiteX92" fmla="*/ 2489200 w 2905760"/>
              <a:gd name="connsiteY92" fmla="*/ 274320 h 467360"/>
              <a:gd name="connsiteX93" fmla="*/ 2448560 w 2905760"/>
              <a:gd name="connsiteY93" fmla="*/ 233680 h 467360"/>
              <a:gd name="connsiteX94" fmla="*/ 2489200 w 2905760"/>
              <a:gd name="connsiteY94" fmla="*/ 193040 h 467360"/>
              <a:gd name="connsiteX95" fmla="*/ 2306320 w 2905760"/>
              <a:gd name="connsiteY95" fmla="*/ 193040 h 467360"/>
              <a:gd name="connsiteX96" fmla="*/ 2346960 w 2905760"/>
              <a:gd name="connsiteY96" fmla="*/ 233680 h 467360"/>
              <a:gd name="connsiteX97" fmla="*/ 2306320 w 2905760"/>
              <a:gd name="connsiteY97" fmla="*/ 274320 h 467360"/>
              <a:gd name="connsiteX98" fmla="*/ 2265680 w 2905760"/>
              <a:gd name="connsiteY98" fmla="*/ 233680 h 467360"/>
              <a:gd name="connsiteX99" fmla="*/ 2306320 w 2905760"/>
              <a:gd name="connsiteY99" fmla="*/ 193040 h 467360"/>
              <a:gd name="connsiteX100" fmla="*/ 2113280 w 2905760"/>
              <a:gd name="connsiteY100" fmla="*/ 193040 h 467360"/>
              <a:gd name="connsiteX101" fmla="*/ 2153920 w 2905760"/>
              <a:gd name="connsiteY101" fmla="*/ 233680 h 467360"/>
              <a:gd name="connsiteX102" fmla="*/ 2113280 w 2905760"/>
              <a:gd name="connsiteY102" fmla="*/ 274320 h 467360"/>
              <a:gd name="connsiteX103" fmla="*/ 2072640 w 2905760"/>
              <a:gd name="connsiteY103" fmla="*/ 233680 h 467360"/>
              <a:gd name="connsiteX104" fmla="*/ 2113280 w 2905760"/>
              <a:gd name="connsiteY104" fmla="*/ 193040 h 467360"/>
              <a:gd name="connsiteX105" fmla="*/ 1930400 w 2905760"/>
              <a:gd name="connsiteY105" fmla="*/ 193040 h 467360"/>
              <a:gd name="connsiteX106" fmla="*/ 1971040 w 2905760"/>
              <a:gd name="connsiteY106" fmla="*/ 233680 h 467360"/>
              <a:gd name="connsiteX107" fmla="*/ 1930400 w 2905760"/>
              <a:gd name="connsiteY107" fmla="*/ 274320 h 467360"/>
              <a:gd name="connsiteX108" fmla="*/ 1889760 w 2905760"/>
              <a:gd name="connsiteY108" fmla="*/ 233680 h 467360"/>
              <a:gd name="connsiteX109" fmla="*/ 1930400 w 2905760"/>
              <a:gd name="connsiteY109" fmla="*/ 193040 h 467360"/>
              <a:gd name="connsiteX110" fmla="*/ 1737360 w 2905760"/>
              <a:gd name="connsiteY110" fmla="*/ 193040 h 467360"/>
              <a:gd name="connsiteX111" fmla="*/ 1778000 w 2905760"/>
              <a:gd name="connsiteY111" fmla="*/ 233680 h 467360"/>
              <a:gd name="connsiteX112" fmla="*/ 1737360 w 2905760"/>
              <a:gd name="connsiteY112" fmla="*/ 274320 h 467360"/>
              <a:gd name="connsiteX113" fmla="*/ 1696720 w 2905760"/>
              <a:gd name="connsiteY113" fmla="*/ 233680 h 467360"/>
              <a:gd name="connsiteX114" fmla="*/ 1737360 w 2905760"/>
              <a:gd name="connsiteY114" fmla="*/ 193040 h 467360"/>
              <a:gd name="connsiteX115" fmla="*/ 1554480 w 2905760"/>
              <a:gd name="connsiteY115" fmla="*/ 193040 h 467360"/>
              <a:gd name="connsiteX116" fmla="*/ 1595120 w 2905760"/>
              <a:gd name="connsiteY116" fmla="*/ 233680 h 467360"/>
              <a:gd name="connsiteX117" fmla="*/ 1554480 w 2905760"/>
              <a:gd name="connsiteY117" fmla="*/ 274320 h 467360"/>
              <a:gd name="connsiteX118" fmla="*/ 1513840 w 2905760"/>
              <a:gd name="connsiteY118" fmla="*/ 233680 h 467360"/>
              <a:gd name="connsiteX119" fmla="*/ 1554480 w 2905760"/>
              <a:gd name="connsiteY119" fmla="*/ 193040 h 467360"/>
              <a:gd name="connsiteX120" fmla="*/ 1351280 w 2905760"/>
              <a:gd name="connsiteY120" fmla="*/ 193040 h 467360"/>
              <a:gd name="connsiteX121" fmla="*/ 1391920 w 2905760"/>
              <a:gd name="connsiteY121" fmla="*/ 233680 h 467360"/>
              <a:gd name="connsiteX122" fmla="*/ 1351280 w 2905760"/>
              <a:gd name="connsiteY122" fmla="*/ 274320 h 467360"/>
              <a:gd name="connsiteX123" fmla="*/ 1310640 w 2905760"/>
              <a:gd name="connsiteY123" fmla="*/ 233680 h 467360"/>
              <a:gd name="connsiteX124" fmla="*/ 1351280 w 2905760"/>
              <a:gd name="connsiteY124" fmla="*/ 193040 h 467360"/>
              <a:gd name="connsiteX125" fmla="*/ 1168400 w 2905760"/>
              <a:gd name="connsiteY125" fmla="*/ 193040 h 467360"/>
              <a:gd name="connsiteX126" fmla="*/ 1209040 w 2905760"/>
              <a:gd name="connsiteY126" fmla="*/ 233680 h 467360"/>
              <a:gd name="connsiteX127" fmla="*/ 1168400 w 2905760"/>
              <a:gd name="connsiteY127" fmla="*/ 274320 h 467360"/>
              <a:gd name="connsiteX128" fmla="*/ 1127760 w 2905760"/>
              <a:gd name="connsiteY128" fmla="*/ 233680 h 467360"/>
              <a:gd name="connsiteX129" fmla="*/ 1168400 w 2905760"/>
              <a:gd name="connsiteY129" fmla="*/ 193040 h 467360"/>
              <a:gd name="connsiteX130" fmla="*/ 975360 w 2905760"/>
              <a:gd name="connsiteY130" fmla="*/ 193040 h 467360"/>
              <a:gd name="connsiteX131" fmla="*/ 1016000 w 2905760"/>
              <a:gd name="connsiteY131" fmla="*/ 233680 h 467360"/>
              <a:gd name="connsiteX132" fmla="*/ 975360 w 2905760"/>
              <a:gd name="connsiteY132" fmla="*/ 274320 h 467360"/>
              <a:gd name="connsiteX133" fmla="*/ 934720 w 2905760"/>
              <a:gd name="connsiteY133" fmla="*/ 233680 h 467360"/>
              <a:gd name="connsiteX134" fmla="*/ 975360 w 2905760"/>
              <a:gd name="connsiteY134" fmla="*/ 193040 h 467360"/>
              <a:gd name="connsiteX135" fmla="*/ 792480 w 2905760"/>
              <a:gd name="connsiteY135" fmla="*/ 193040 h 467360"/>
              <a:gd name="connsiteX136" fmla="*/ 833120 w 2905760"/>
              <a:gd name="connsiteY136" fmla="*/ 233680 h 467360"/>
              <a:gd name="connsiteX137" fmla="*/ 792480 w 2905760"/>
              <a:gd name="connsiteY137" fmla="*/ 274320 h 467360"/>
              <a:gd name="connsiteX138" fmla="*/ 751840 w 2905760"/>
              <a:gd name="connsiteY138" fmla="*/ 233680 h 467360"/>
              <a:gd name="connsiteX139" fmla="*/ 792480 w 2905760"/>
              <a:gd name="connsiteY139" fmla="*/ 193040 h 467360"/>
              <a:gd name="connsiteX140" fmla="*/ 599440 w 2905760"/>
              <a:gd name="connsiteY140" fmla="*/ 193040 h 467360"/>
              <a:gd name="connsiteX141" fmla="*/ 640080 w 2905760"/>
              <a:gd name="connsiteY141" fmla="*/ 233680 h 467360"/>
              <a:gd name="connsiteX142" fmla="*/ 599440 w 2905760"/>
              <a:gd name="connsiteY142" fmla="*/ 274320 h 467360"/>
              <a:gd name="connsiteX143" fmla="*/ 558800 w 2905760"/>
              <a:gd name="connsiteY143" fmla="*/ 233680 h 467360"/>
              <a:gd name="connsiteX144" fmla="*/ 599440 w 2905760"/>
              <a:gd name="connsiteY144" fmla="*/ 193040 h 467360"/>
              <a:gd name="connsiteX145" fmla="*/ 416560 w 2905760"/>
              <a:gd name="connsiteY145" fmla="*/ 193040 h 467360"/>
              <a:gd name="connsiteX146" fmla="*/ 457200 w 2905760"/>
              <a:gd name="connsiteY146" fmla="*/ 233680 h 467360"/>
              <a:gd name="connsiteX147" fmla="*/ 416560 w 2905760"/>
              <a:gd name="connsiteY147" fmla="*/ 274320 h 467360"/>
              <a:gd name="connsiteX148" fmla="*/ 375920 w 2905760"/>
              <a:gd name="connsiteY148" fmla="*/ 233680 h 467360"/>
              <a:gd name="connsiteX149" fmla="*/ 416560 w 2905760"/>
              <a:gd name="connsiteY149" fmla="*/ 193040 h 467360"/>
              <a:gd name="connsiteX150" fmla="*/ 223520 w 2905760"/>
              <a:gd name="connsiteY150" fmla="*/ 193040 h 467360"/>
              <a:gd name="connsiteX151" fmla="*/ 264160 w 2905760"/>
              <a:gd name="connsiteY151" fmla="*/ 233680 h 467360"/>
              <a:gd name="connsiteX152" fmla="*/ 223520 w 2905760"/>
              <a:gd name="connsiteY152" fmla="*/ 274320 h 467360"/>
              <a:gd name="connsiteX153" fmla="*/ 182880 w 2905760"/>
              <a:gd name="connsiteY153" fmla="*/ 233680 h 467360"/>
              <a:gd name="connsiteX154" fmla="*/ 223520 w 2905760"/>
              <a:gd name="connsiteY154" fmla="*/ 193040 h 467360"/>
              <a:gd name="connsiteX155" fmla="*/ 40640 w 2905760"/>
              <a:gd name="connsiteY155" fmla="*/ 193040 h 467360"/>
              <a:gd name="connsiteX156" fmla="*/ 81280 w 2905760"/>
              <a:gd name="connsiteY156" fmla="*/ 233680 h 467360"/>
              <a:gd name="connsiteX157" fmla="*/ 40640 w 2905760"/>
              <a:gd name="connsiteY157" fmla="*/ 274320 h 467360"/>
              <a:gd name="connsiteX158" fmla="*/ 0 w 2905760"/>
              <a:gd name="connsiteY158" fmla="*/ 233680 h 467360"/>
              <a:gd name="connsiteX159" fmla="*/ 40640 w 2905760"/>
              <a:gd name="connsiteY159" fmla="*/ 193040 h 467360"/>
              <a:gd name="connsiteX160" fmla="*/ 2865120 w 2905760"/>
              <a:gd name="connsiteY160" fmla="*/ 0 h 467360"/>
              <a:gd name="connsiteX161" fmla="*/ 2905760 w 2905760"/>
              <a:gd name="connsiteY161" fmla="*/ 40640 h 467360"/>
              <a:gd name="connsiteX162" fmla="*/ 2865120 w 2905760"/>
              <a:gd name="connsiteY162" fmla="*/ 81280 h 467360"/>
              <a:gd name="connsiteX163" fmla="*/ 2824480 w 2905760"/>
              <a:gd name="connsiteY163" fmla="*/ 40640 h 467360"/>
              <a:gd name="connsiteX164" fmla="*/ 2865120 w 2905760"/>
              <a:gd name="connsiteY164" fmla="*/ 0 h 467360"/>
              <a:gd name="connsiteX165" fmla="*/ 2682240 w 2905760"/>
              <a:gd name="connsiteY165" fmla="*/ 0 h 467360"/>
              <a:gd name="connsiteX166" fmla="*/ 2722880 w 2905760"/>
              <a:gd name="connsiteY166" fmla="*/ 40640 h 467360"/>
              <a:gd name="connsiteX167" fmla="*/ 2682240 w 2905760"/>
              <a:gd name="connsiteY167" fmla="*/ 81280 h 467360"/>
              <a:gd name="connsiteX168" fmla="*/ 2641600 w 2905760"/>
              <a:gd name="connsiteY168" fmla="*/ 40640 h 467360"/>
              <a:gd name="connsiteX169" fmla="*/ 2682240 w 2905760"/>
              <a:gd name="connsiteY169" fmla="*/ 0 h 467360"/>
              <a:gd name="connsiteX170" fmla="*/ 2489200 w 2905760"/>
              <a:gd name="connsiteY170" fmla="*/ 0 h 467360"/>
              <a:gd name="connsiteX171" fmla="*/ 2529840 w 2905760"/>
              <a:gd name="connsiteY171" fmla="*/ 40640 h 467360"/>
              <a:gd name="connsiteX172" fmla="*/ 2489200 w 2905760"/>
              <a:gd name="connsiteY172" fmla="*/ 81280 h 467360"/>
              <a:gd name="connsiteX173" fmla="*/ 2448560 w 2905760"/>
              <a:gd name="connsiteY173" fmla="*/ 40640 h 467360"/>
              <a:gd name="connsiteX174" fmla="*/ 2489200 w 2905760"/>
              <a:gd name="connsiteY174" fmla="*/ 0 h 467360"/>
              <a:gd name="connsiteX175" fmla="*/ 2306320 w 2905760"/>
              <a:gd name="connsiteY175" fmla="*/ 0 h 467360"/>
              <a:gd name="connsiteX176" fmla="*/ 2346960 w 2905760"/>
              <a:gd name="connsiteY176" fmla="*/ 40640 h 467360"/>
              <a:gd name="connsiteX177" fmla="*/ 2306320 w 2905760"/>
              <a:gd name="connsiteY177" fmla="*/ 81280 h 467360"/>
              <a:gd name="connsiteX178" fmla="*/ 2265680 w 2905760"/>
              <a:gd name="connsiteY178" fmla="*/ 40640 h 467360"/>
              <a:gd name="connsiteX179" fmla="*/ 2306320 w 2905760"/>
              <a:gd name="connsiteY179" fmla="*/ 0 h 467360"/>
              <a:gd name="connsiteX180" fmla="*/ 2113280 w 2905760"/>
              <a:gd name="connsiteY180" fmla="*/ 0 h 467360"/>
              <a:gd name="connsiteX181" fmla="*/ 2153920 w 2905760"/>
              <a:gd name="connsiteY181" fmla="*/ 40640 h 467360"/>
              <a:gd name="connsiteX182" fmla="*/ 2113280 w 2905760"/>
              <a:gd name="connsiteY182" fmla="*/ 81280 h 467360"/>
              <a:gd name="connsiteX183" fmla="*/ 2072640 w 2905760"/>
              <a:gd name="connsiteY183" fmla="*/ 40640 h 467360"/>
              <a:gd name="connsiteX184" fmla="*/ 2113280 w 2905760"/>
              <a:gd name="connsiteY184" fmla="*/ 0 h 467360"/>
              <a:gd name="connsiteX185" fmla="*/ 1930400 w 2905760"/>
              <a:gd name="connsiteY185" fmla="*/ 0 h 467360"/>
              <a:gd name="connsiteX186" fmla="*/ 1971040 w 2905760"/>
              <a:gd name="connsiteY186" fmla="*/ 40640 h 467360"/>
              <a:gd name="connsiteX187" fmla="*/ 1930400 w 2905760"/>
              <a:gd name="connsiteY187" fmla="*/ 81280 h 467360"/>
              <a:gd name="connsiteX188" fmla="*/ 1889760 w 2905760"/>
              <a:gd name="connsiteY188" fmla="*/ 40640 h 467360"/>
              <a:gd name="connsiteX189" fmla="*/ 1930400 w 2905760"/>
              <a:gd name="connsiteY189" fmla="*/ 0 h 467360"/>
              <a:gd name="connsiteX190" fmla="*/ 1737360 w 2905760"/>
              <a:gd name="connsiteY190" fmla="*/ 0 h 467360"/>
              <a:gd name="connsiteX191" fmla="*/ 1778000 w 2905760"/>
              <a:gd name="connsiteY191" fmla="*/ 40640 h 467360"/>
              <a:gd name="connsiteX192" fmla="*/ 1737360 w 2905760"/>
              <a:gd name="connsiteY192" fmla="*/ 81280 h 467360"/>
              <a:gd name="connsiteX193" fmla="*/ 1696720 w 2905760"/>
              <a:gd name="connsiteY193" fmla="*/ 40640 h 467360"/>
              <a:gd name="connsiteX194" fmla="*/ 1737360 w 2905760"/>
              <a:gd name="connsiteY194" fmla="*/ 0 h 467360"/>
              <a:gd name="connsiteX195" fmla="*/ 1554480 w 2905760"/>
              <a:gd name="connsiteY195" fmla="*/ 0 h 467360"/>
              <a:gd name="connsiteX196" fmla="*/ 1595120 w 2905760"/>
              <a:gd name="connsiteY196" fmla="*/ 40640 h 467360"/>
              <a:gd name="connsiteX197" fmla="*/ 1554480 w 2905760"/>
              <a:gd name="connsiteY197" fmla="*/ 81280 h 467360"/>
              <a:gd name="connsiteX198" fmla="*/ 1513840 w 2905760"/>
              <a:gd name="connsiteY198" fmla="*/ 40640 h 467360"/>
              <a:gd name="connsiteX199" fmla="*/ 1554480 w 2905760"/>
              <a:gd name="connsiteY199" fmla="*/ 0 h 467360"/>
              <a:gd name="connsiteX200" fmla="*/ 1351280 w 2905760"/>
              <a:gd name="connsiteY200" fmla="*/ 0 h 467360"/>
              <a:gd name="connsiteX201" fmla="*/ 1391920 w 2905760"/>
              <a:gd name="connsiteY201" fmla="*/ 40640 h 467360"/>
              <a:gd name="connsiteX202" fmla="*/ 1351280 w 2905760"/>
              <a:gd name="connsiteY202" fmla="*/ 81280 h 467360"/>
              <a:gd name="connsiteX203" fmla="*/ 1310640 w 2905760"/>
              <a:gd name="connsiteY203" fmla="*/ 40640 h 467360"/>
              <a:gd name="connsiteX204" fmla="*/ 1351280 w 2905760"/>
              <a:gd name="connsiteY204" fmla="*/ 0 h 467360"/>
              <a:gd name="connsiteX205" fmla="*/ 1168400 w 2905760"/>
              <a:gd name="connsiteY205" fmla="*/ 0 h 467360"/>
              <a:gd name="connsiteX206" fmla="*/ 1209040 w 2905760"/>
              <a:gd name="connsiteY206" fmla="*/ 40640 h 467360"/>
              <a:gd name="connsiteX207" fmla="*/ 1168400 w 2905760"/>
              <a:gd name="connsiteY207" fmla="*/ 81280 h 467360"/>
              <a:gd name="connsiteX208" fmla="*/ 1127760 w 2905760"/>
              <a:gd name="connsiteY208" fmla="*/ 40640 h 467360"/>
              <a:gd name="connsiteX209" fmla="*/ 1168400 w 2905760"/>
              <a:gd name="connsiteY209" fmla="*/ 0 h 467360"/>
              <a:gd name="connsiteX210" fmla="*/ 975360 w 2905760"/>
              <a:gd name="connsiteY210" fmla="*/ 0 h 467360"/>
              <a:gd name="connsiteX211" fmla="*/ 1016000 w 2905760"/>
              <a:gd name="connsiteY211" fmla="*/ 40640 h 467360"/>
              <a:gd name="connsiteX212" fmla="*/ 975360 w 2905760"/>
              <a:gd name="connsiteY212" fmla="*/ 81280 h 467360"/>
              <a:gd name="connsiteX213" fmla="*/ 934720 w 2905760"/>
              <a:gd name="connsiteY213" fmla="*/ 40640 h 467360"/>
              <a:gd name="connsiteX214" fmla="*/ 975360 w 2905760"/>
              <a:gd name="connsiteY214" fmla="*/ 0 h 467360"/>
              <a:gd name="connsiteX215" fmla="*/ 792480 w 2905760"/>
              <a:gd name="connsiteY215" fmla="*/ 0 h 467360"/>
              <a:gd name="connsiteX216" fmla="*/ 833120 w 2905760"/>
              <a:gd name="connsiteY216" fmla="*/ 40640 h 467360"/>
              <a:gd name="connsiteX217" fmla="*/ 792480 w 2905760"/>
              <a:gd name="connsiteY217" fmla="*/ 81280 h 467360"/>
              <a:gd name="connsiteX218" fmla="*/ 751840 w 2905760"/>
              <a:gd name="connsiteY218" fmla="*/ 40640 h 467360"/>
              <a:gd name="connsiteX219" fmla="*/ 792480 w 2905760"/>
              <a:gd name="connsiteY219" fmla="*/ 0 h 467360"/>
              <a:gd name="connsiteX220" fmla="*/ 599440 w 2905760"/>
              <a:gd name="connsiteY220" fmla="*/ 0 h 467360"/>
              <a:gd name="connsiteX221" fmla="*/ 640080 w 2905760"/>
              <a:gd name="connsiteY221" fmla="*/ 40640 h 467360"/>
              <a:gd name="connsiteX222" fmla="*/ 599440 w 2905760"/>
              <a:gd name="connsiteY222" fmla="*/ 81280 h 467360"/>
              <a:gd name="connsiteX223" fmla="*/ 558800 w 2905760"/>
              <a:gd name="connsiteY223" fmla="*/ 40640 h 467360"/>
              <a:gd name="connsiteX224" fmla="*/ 599440 w 2905760"/>
              <a:gd name="connsiteY224" fmla="*/ 0 h 467360"/>
              <a:gd name="connsiteX225" fmla="*/ 416560 w 2905760"/>
              <a:gd name="connsiteY225" fmla="*/ 0 h 467360"/>
              <a:gd name="connsiteX226" fmla="*/ 457200 w 2905760"/>
              <a:gd name="connsiteY226" fmla="*/ 40640 h 467360"/>
              <a:gd name="connsiteX227" fmla="*/ 416560 w 2905760"/>
              <a:gd name="connsiteY227" fmla="*/ 81280 h 467360"/>
              <a:gd name="connsiteX228" fmla="*/ 375920 w 2905760"/>
              <a:gd name="connsiteY228" fmla="*/ 40640 h 467360"/>
              <a:gd name="connsiteX229" fmla="*/ 416560 w 2905760"/>
              <a:gd name="connsiteY229" fmla="*/ 0 h 467360"/>
              <a:gd name="connsiteX230" fmla="*/ 223520 w 2905760"/>
              <a:gd name="connsiteY230" fmla="*/ 0 h 467360"/>
              <a:gd name="connsiteX231" fmla="*/ 264160 w 2905760"/>
              <a:gd name="connsiteY231" fmla="*/ 40640 h 467360"/>
              <a:gd name="connsiteX232" fmla="*/ 223520 w 2905760"/>
              <a:gd name="connsiteY232" fmla="*/ 81280 h 467360"/>
              <a:gd name="connsiteX233" fmla="*/ 182880 w 2905760"/>
              <a:gd name="connsiteY233" fmla="*/ 40640 h 467360"/>
              <a:gd name="connsiteX234" fmla="*/ 223520 w 2905760"/>
              <a:gd name="connsiteY234" fmla="*/ 0 h 467360"/>
              <a:gd name="connsiteX235" fmla="*/ 40640 w 2905760"/>
              <a:gd name="connsiteY235" fmla="*/ 0 h 467360"/>
              <a:gd name="connsiteX236" fmla="*/ 81280 w 2905760"/>
              <a:gd name="connsiteY236" fmla="*/ 40640 h 467360"/>
              <a:gd name="connsiteX237" fmla="*/ 40640 w 2905760"/>
              <a:gd name="connsiteY237" fmla="*/ 81280 h 467360"/>
              <a:gd name="connsiteX238" fmla="*/ 0 w 2905760"/>
              <a:gd name="connsiteY238" fmla="*/ 40640 h 467360"/>
              <a:gd name="connsiteX239" fmla="*/ 40640 w 2905760"/>
              <a:gd name="connsiteY239" fmla="*/ 0 h 467360"/>
            </a:gdLst>
            <a:ahLst/>
            <a:cxnLst/>
            <a:rect l="l" t="t" r="r" b="b"/>
            <a:pathLst>
              <a:path w="2905760" h="467360">
                <a:moveTo>
                  <a:pt x="2865120" y="386080"/>
                </a:moveTo>
                <a:cubicBezTo>
                  <a:pt x="2887565" y="386080"/>
                  <a:pt x="2905760" y="404275"/>
                  <a:pt x="2905760" y="426720"/>
                </a:cubicBezTo>
                <a:cubicBezTo>
                  <a:pt x="2905760" y="449165"/>
                  <a:pt x="2887565" y="467360"/>
                  <a:pt x="2865120" y="467360"/>
                </a:cubicBezTo>
                <a:cubicBezTo>
                  <a:pt x="2842675" y="467360"/>
                  <a:pt x="2824480" y="449165"/>
                  <a:pt x="2824480" y="426720"/>
                </a:cubicBezTo>
                <a:cubicBezTo>
                  <a:pt x="2824480" y="404275"/>
                  <a:pt x="2842675" y="386080"/>
                  <a:pt x="2865120" y="386080"/>
                </a:cubicBezTo>
                <a:close/>
                <a:moveTo>
                  <a:pt x="2682240" y="386080"/>
                </a:moveTo>
                <a:cubicBezTo>
                  <a:pt x="2704685" y="386080"/>
                  <a:pt x="2722880" y="404275"/>
                  <a:pt x="2722880" y="426720"/>
                </a:cubicBezTo>
                <a:cubicBezTo>
                  <a:pt x="2722880" y="449165"/>
                  <a:pt x="2704685" y="467360"/>
                  <a:pt x="2682240" y="467360"/>
                </a:cubicBezTo>
                <a:cubicBezTo>
                  <a:pt x="2659795" y="467360"/>
                  <a:pt x="2641600" y="449165"/>
                  <a:pt x="2641600" y="426720"/>
                </a:cubicBezTo>
                <a:cubicBezTo>
                  <a:pt x="2641600" y="404275"/>
                  <a:pt x="2659795" y="386080"/>
                  <a:pt x="2682240" y="386080"/>
                </a:cubicBezTo>
                <a:close/>
                <a:moveTo>
                  <a:pt x="2489200" y="386080"/>
                </a:moveTo>
                <a:cubicBezTo>
                  <a:pt x="2511645" y="386080"/>
                  <a:pt x="2529840" y="404275"/>
                  <a:pt x="2529840" y="426720"/>
                </a:cubicBezTo>
                <a:cubicBezTo>
                  <a:pt x="2529840" y="449165"/>
                  <a:pt x="2511645" y="467360"/>
                  <a:pt x="2489200" y="467360"/>
                </a:cubicBezTo>
                <a:cubicBezTo>
                  <a:pt x="2466755" y="467360"/>
                  <a:pt x="2448560" y="449165"/>
                  <a:pt x="2448560" y="426720"/>
                </a:cubicBezTo>
                <a:cubicBezTo>
                  <a:pt x="2448560" y="404275"/>
                  <a:pt x="2466755" y="386080"/>
                  <a:pt x="2489200" y="386080"/>
                </a:cubicBezTo>
                <a:close/>
                <a:moveTo>
                  <a:pt x="2306320" y="386080"/>
                </a:moveTo>
                <a:cubicBezTo>
                  <a:pt x="2328765" y="386080"/>
                  <a:pt x="2346960" y="404275"/>
                  <a:pt x="2346960" y="426720"/>
                </a:cubicBezTo>
                <a:cubicBezTo>
                  <a:pt x="2346960" y="449165"/>
                  <a:pt x="2328765" y="467360"/>
                  <a:pt x="2306320" y="467360"/>
                </a:cubicBezTo>
                <a:cubicBezTo>
                  <a:pt x="2283875" y="467360"/>
                  <a:pt x="2265680" y="449165"/>
                  <a:pt x="2265680" y="426720"/>
                </a:cubicBezTo>
                <a:cubicBezTo>
                  <a:pt x="2265680" y="404275"/>
                  <a:pt x="2283875" y="386080"/>
                  <a:pt x="2306320" y="386080"/>
                </a:cubicBezTo>
                <a:close/>
                <a:moveTo>
                  <a:pt x="2113280" y="386080"/>
                </a:moveTo>
                <a:cubicBezTo>
                  <a:pt x="2135725" y="386080"/>
                  <a:pt x="2153920" y="404275"/>
                  <a:pt x="2153920" y="426720"/>
                </a:cubicBezTo>
                <a:cubicBezTo>
                  <a:pt x="2153920" y="449165"/>
                  <a:pt x="2135725" y="467360"/>
                  <a:pt x="2113280" y="467360"/>
                </a:cubicBezTo>
                <a:cubicBezTo>
                  <a:pt x="2090835" y="467360"/>
                  <a:pt x="2072640" y="449165"/>
                  <a:pt x="2072640" y="426720"/>
                </a:cubicBezTo>
                <a:cubicBezTo>
                  <a:pt x="2072640" y="404275"/>
                  <a:pt x="2090835" y="386080"/>
                  <a:pt x="2113280" y="386080"/>
                </a:cubicBezTo>
                <a:close/>
                <a:moveTo>
                  <a:pt x="1930400" y="386080"/>
                </a:moveTo>
                <a:cubicBezTo>
                  <a:pt x="1952845" y="386080"/>
                  <a:pt x="1971040" y="404275"/>
                  <a:pt x="1971040" y="426720"/>
                </a:cubicBezTo>
                <a:cubicBezTo>
                  <a:pt x="1971040" y="449165"/>
                  <a:pt x="1952845" y="467360"/>
                  <a:pt x="1930400" y="467360"/>
                </a:cubicBezTo>
                <a:cubicBezTo>
                  <a:pt x="1907955" y="467360"/>
                  <a:pt x="1889760" y="449165"/>
                  <a:pt x="1889760" y="426720"/>
                </a:cubicBezTo>
                <a:cubicBezTo>
                  <a:pt x="1889760" y="404275"/>
                  <a:pt x="1907955" y="386080"/>
                  <a:pt x="1930400" y="386080"/>
                </a:cubicBezTo>
                <a:close/>
                <a:moveTo>
                  <a:pt x="1737360" y="386080"/>
                </a:moveTo>
                <a:cubicBezTo>
                  <a:pt x="1759805" y="386080"/>
                  <a:pt x="1778000" y="404275"/>
                  <a:pt x="1778000" y="426720"/>
                </a:cubicBezTo>
                <a:cubicBezTo>
                  <a:pt x="1778000" y="449165"/>
                  <a:pt x="1759805" y="467360"/>
                  <a:pt x="1737360" y="467360"/>
                </a:cubicBezTo>
                <a:cubicBezTo>
                  <a:pt x="1714915" y="467360"/>
                  <a:pt x="1696720" y="449165"/>
                  <a:pt x="1696720" y="426720"/>
                </a:cubicBezTo>
                <a:cubicBezTo>
                  <a:pt x="1696720" y="404275"/>
                  <a:pt x="1714915" y="386080"/>
                  <a:pt x="1737360" y="386080"/>
                </a:cubicBezTo>
                <a:close/>
                <a:moveTo>
                  <a:pt x="1554480" y="386080"/>
                </a:moveTo>
                <a:cubicBezTo>
                  <a:pt x="1576925" y="386080"/>
                  <a:pt x="1595120" y="404275"/>
                  <a:pt x="1595120" y="426720"/>
                </a:cubicBezTo>
                <a:cubicBezTo>
                  <a:pt x="1595120" y="449165"/>
                  <a:pt x="1576925" y="467360"/>
                  <a:pt x="1554480" y="467360"/>
                </a:cubicBezTo>
                <a:cubicBezTo>
                  <a:pt x="1532035" y="467360"/>
                  <a:pt x="1513840" y="449165"/>
                  <a:pt x="1513840" y="426720"/>
                </a:cubicBezTo>
                <a:cubicBezTo>
                  <a:pt x="1513840" y="404275"/>
                  <a:pt x="1532035" y="386080"/>
                  <a:pt x="1554480" y="386080"/>
                </a:cubicBezTo>
                <a:close/>
                <a:moveTo>
                  <a:pt x="1351280" y="386080"/>
                </a:moveTo>
                <a:cubicBezTo>
                  <a:pt x="1373725" y="386080"/>
                  <a:pt x="1391920" y="404275"/>
                  <a:pt x="1391920" y="426720"/>
                </a:cubicBezTo>
                <a:cubicBezTo>
                  <a:pt x="1391920" y="449165"/>
                  <a:pt x="1373725" y="467360"/>
                  <a:pt x="1351280" y="467360"/>
                </a:cubicBezTo>
                <a:cubicBezTo>
                  <a:pt x="1328835" y="467360"/>
                  <a:pt x="1310640" y="449165"/>
                  <a:pt x="1310640" y="426720"/>
                </a:cubicBezTo>
                <a:cubicBezTo>
                  <a:pt x="1310640" y="404275"/>
                  <a:pt x="1328835" y="386080"/>
                  <a:pt x="1351280" y="386080"/>
                </a:cubicBezTo>
                <a:close/>
                <a:moveTo>
                  <a:pt x="1168400" y="386080"/>
                </a:moveTo>
                <a:cubicBezTo>
                  <a:pt x="1190845" y="386080"/>
                  <a:pt x="1209040" y="404275"/>
                  <a:pt x="1209040" y="426720"/>
                </a:cubicBezTo>
                <a:cubicBezTo>
                  <a:pt x="1209040" y="449165"/>
                  <a:pt x="1190845" y="467360"/>
                  <a:pt x="1168400" y="467360"/>
                </a:cubicBezTo>
                <a:cubicBezTo>
                  <a:pt x="1145955" y="467360"/>
                  <a:pt x="1127760" y="449165"/>
                  <a:pt x="1127760" y="426720"/>
                </a:cubicBezTo>
                <a:cubicBezTo>
                  <a:pt x="1127760" y="404275"/>
                  <a:pt x="1145955" y="386080"/>
                  <a:pt x="1168400" y="386080"/>
                </a:cubicBezTo>
                <a:close/>
                <a:moveTo>
                  <a:pt x="975360" y="386080"/>
                </a:moveTo>
                <a:cubicBezTo>
                  <a:pt x="997805" y="386080"/>
                  <a:pt x="1016000" y="404275"/>
                  <a:pt x="1016000" y="426720"/>
                </a:cubicBezTo>
                <a:cubicBezTo>
                  <a:pt x="1016000" y="449165"/>
                  <a:pt x="997805" y="467360"/>
                  <a:pt x="975360" y="467360"/>
                </a:cubicBezTo>
                <a:cubicBezTo>
                  <a:pt x="952915" y="467360"/>
                  <a:pt x="934720" y="449165"/>
                  <a:pt x="934720" y="426720"/>
                </a:cubicBezTo>
                <a:cubicBezTo>
                  <a:pt x="934720" y="404275"/>
                  <a:pt x="952915" y="386080"/>
                  <a:pt x="975360" y="386080"/>
                </a:cubicBezTo>
                <a:close/>
                <a:moveTo>
                  <a:pt x="792480" y="386080"/>
                </a:moveTo>
                <a:cubicBezTo>
                  <a:pt x="814925" y="386080"/>
                  <a:pt x="833120" y="404275"/>
                  <a:pt x="833120" y="426720"/>
                </a:cubicBezTo>
                <a:cubicBezTo>
                  <a:pt x="833120" y="449165"/>
                  <a:pt x="814925" y="467360"/>
                  <a:pt x="792480" y="467360"/>
                </a:cubicBezTo>
                <a:cubicBezTo>
                  <a:pt x="770035" y="467360"/>
                  <a:pt x="751840" y="449165"/>
                  <a:pt x="751840" y="426720"/>
                </a:cubicBezTo>
                <a:cubicBezTo>
                  <a:pt x="751840" y="404275"/>
                  <a:pt x="770035" y="386080"/>
                  <a:pt x="792480" y="386080"/>
                </a:cubicBezTo>
                <a:close/>
                <a:moveTo>
                  <a:pt x="599440" y="386080"/>
                </a:moveTo>
                <a:cubicBezTo>
                  <a:pt x="621885" y="386080"/>
                  <a:pt x="640080" y="404275"/>
                  <a:pt x="640080" y="426720"/>
                </a:cubicBezTo>
                <a:cubicBezTo>
                  <a:pt x="640080" y="449165"/>
                  <a:pt x="621885" y="467360"/>
                  <a:pt x="599440" y="467360"/>
                </a:cubicBezTo>
                <a:cubicBezTo>
                  <a:pt x="576995" y="467360"/>
                  <a:pt x="558800" y="449165"/>
                  <a:pt x="558800" y="426720"/>
                </a:cubicBezTo>
                <a:cubicBezTo>
                  <a:pt x="558800" y="404275"/>
                  <a:pt x="576995" y="386080"/>
                  <a:pt x="599440" y="386080"/>
                </a:cubicBezTo>
                <a:close/>
                <a:moveTo>
                  <a:pt x="416560" y="386080"/>
                </a:moveTo>
                <a:cubicBezTo>
                  <a:pt x="439005" y="386080"/>
                  <a:pt x="457200" y="404275"/>
                  <a:pt x="457200" y="426720"/>
                </a:cubicBezTo>
                <a:cubicBezTo>
                  <a:pt x="457200" y="449165"/>
                  <a:pt x="439005" y="467360"/>
                  <a:pt x="416560" y="467360"/>
                </a:cubicBezTo>
                <a:cubicBezTo>
                  <a:pt x="394115" y="467360"/>
                  <a:pt x="375920" y="449165"/>
                  <a:pt x="375920" y="426720"/>
                </a:cubicBezTo>
                <a:cubicBezTo>
                  <a:pt x="375920" y="404275"/>
                  <a:pt x="394115" y="386080"/>
                  <a:pt x="416560" y="386080"/>
                </a:cubicBezTo>
                <a:close/>
                <a:moveTo>
                  <a:pt x="223520" y="386080"/>
                </a:moveTo>
                <a:cubicBezTo>
                  <a:pt x="245965" y="386080"/>
                  <a:pt x="264160" y="404275"/>
                  <a:pt x="264160" y="426720"/>
                </a:cubicBezTo>
                <a:cubicBezTo>
                  <a:pt x="264160" y="449165"/>
                  <a:pt x="245965" y="467360"/>
                  <a:pt x="223520" y="467360"/>
                </a:cubicBezTo>
                <a:cubicBezTo>
                  <a:pt x="201075" y="467360"/>
                  <a:pt x="182880" y="449165"/>
                  <a:pt x="182880" y="426720"/>
                </a:cubicBezTo>
                <a:cubicBezTo>
                  <a:pt x="182880" y="404275"/>
                  <a:pt x="201075" y="386080"/>
                  <a:pt x="223520" y="386080"/>
                </a:cubicBezTo>
                <a:close/>
                <a:moveTo>
                  <a:pt x="40640" y="386080"/>
                </a:moveTo>
                <a:cubicBezTo>
                  <a:pt x="63085" y="386080"/>
                  <a:pt x="81280" y="404275"/>
                  <a:pt x="81280" y="426720"/>
                </a:cubicBezTo>
                <a:cubicBezTo>
                  <a:pt x="81280" y="449165"/>
                  <a:pt x="63085" y="467360"/>
                  <a:pt x="40640" y="467360"/>
                </a:cubicBezTo>
                <a:cubicBezTo>
                  <a:pt x="18195" y="467360"/>
                  <a:pt x="0" y="449165"/>
                  <a:pt x="0" y="426720"/>
                </a:cubicBezTo>
                <a:cubicBezTo>
                  <a:pt x="0" y="404275"/>
                  <a:pt x="18195" y="386080"/>
                  <a:pt x="40640" y="386080"/>
                </a:cubicBezTo>
                <a:close/>
                <a:moveTo>
                  <a:pt x="2865120" y="193040"/>
                </a:moveTo>
                <a:cubicBezTo>
                  <a:pt x="2887565" y="193040"/>
                  <a:pt x="2905760" y="211235"/>
                  <a:pt x="2905760" y="233680"/>
                </a:cubicBezTo>
                <a:cubicBezTo>
                  <a:pt x="2905760" y="256125"/>
                  <a:pt x="2887565" y="274320"/>
                  <a:pt x="2865120" y="274320"/>
                </a:cubicBezTo>
                <a:cubicBezTo>
                  <a:pt x="2842675" y="274320"/>
                  <a:pt x="2824480" y="256125"/>
                  <a:pt x="2824480" y="233680"/>
                </a:cubicBezTo>
                <a:cubicBezTo>
                  <a:pt x="2824480" y="211235"/>
                  <a:pt x="2842675" y="193040"/>
                  <a:pt x="2865120" y="193040"/>
                </a:cubicBezTo>
                <a:close/>
                <a:moveTo>
                  <a:pt x="2682240" y="193040"/>
                </a:moveTo>
                <a:cubicBezTo>
                  <a:pt x="2704685" y="193040"/>
                  <a:pt x="2722880" y="211235"/>
                  <a:pt x="2722880" y="233680"/>
                </a:cubicBezTo>
                <a:cubicBezTo>
                  <a:pt x="2722880" y="256125"/>
                  <a:pt x="2704685" y="274320"/>
                  <a:pt x="2682240" y="274320"/>
                </a:cubicBezTo>
                <a:cubicBezTo>
                  <a:pt x="2659795" y="274320"/>
                  <a:pt x="2641600" y="256125"/>
                  <a:pt x="2641600" y="233680"/>
                </a:cubicBezTo>
                <a:cubicBezTo>
                  <a:pt x="2641600" y="211235"/>
                  <a:pt x="2659795" y="193040"/>
                  <a:pt x="2682240" y="193040"/>
                </a:cubicBezTo>
                <a:close/>
                <a:moveTo>
                  <a:pt x="2489200" y="193040"/>
                </a:moveTo>
                <a:cubicBezTo>
                  <a:pt x="2511645" y="193040"/>
                  <a:pt x="2529840" y="211235"/>
                  <a:pt x="2529840" y="233680"/>
                </a:cubicBezTo>
                <a:cubicBezTo>
                  <a:pt x="2529840" y="256125"/>
                  <a:pt x="2511645" y="274320"/>
                  <a:pt x="2489200" y="274320"/>
                </a:cubicBezTo>
                <a:cubicBezTo>
                  <a:pt x="2466755" y="274320"/>
                  <a:pt x="2448560" y="256125"/>
                  <a:pt x="2448560" y="233680"/>
                </a:cubicBezTo>
                <a:cubicBezTo>
                  <a:pt x="2448560" y="211235"/>
                  <a:pt x="2466755" y="193040"/>
                  <a:pt x="2489200" y="193040"/>
                </a:cubicBezTo>
                <a:close/>
                <a:moveTo>
                  <a:pt x="2306320" y="193040"/>
                </a:moveTo>
                <a:cubicBezTo>
                  <a:pt x="2328765" y="193040"/>
                  <a:pt x="2346960" y="211235"/>
                  <a:pt x="2346960" y="233680"/>
                </a:cubicBezTo>
                <a:cubicBezTo>
                  <a:pt x="2346960" y="256125"/>
                  <a:pt x="2328765" y="274320"/>
                  <a:pt x="2306320" y="274320"/>
                </a:cubicBezTo>
                <a:cubicBezTo>
                  <a:pt x="2283875" y="274320"/>
                  <a:pt x="2265680" y="256125"/>
                  <a:pt x="2265680" y="233680"/>
                </a:cubicBezTo>
                <a:cubicBezTo>
                  <a:pt x="2265680" y="211235"/>
                  <a:pt x="2283875" y="193040"/>
                  <a:pt x="2306320" y="193040"/>
                </a:cubicBezTo>
                <a:close/>
                <a:moveTo>
                  <a:pt x="2113280" y="193040"/>
                </a:moveTo>
                <a:cubicBezTo>
                  <a:pt x="2135725" y="193040"/>
                  <a:pt x="2153920" y="211235"/>
                  <a:pt x="2153920" y="233680"/>
                </a:cubicBezTo>
                <a:cubicBezTo>
                  <a:pt x="2153920" y="256125"/>
                  <a:pt x="2135725" y="274320"/>
                  <a:pt x="2113280" y="274320"/>
                </a:cubicBezTo>
                <a:cubicBezTo>
                  <a:pt x="2090835" y="274320"/>
                  <a:pt x="2072640" y="256125"/>
                  <a:pt x="2072640" y="233680"/>
                </a:cubicBezTo>
                <a:cubicBezTo>
                  <a:pt x="2072640" y="211235"/>
                  <a:pt x="2090835" y="193040"/>
                  <a:pt x="2113280" y="193040"/>
                </a:cubicBezTo>
                <a:close/>
                <a:moveTo>
                  <a:pt x="1930400" y="193040"/>
                </a:moveTo>
                <a:cubicBezTo>
                  <a:pt x="1952845" y="193040"/>
                  <a:pt x="1971040" y="211235"/>
                  <a:pt x="1971040" y="233680"/>
                </a:cubicBezTo>
                <a:cubicBezTo>
                  <a:pt x="1971040" y="256125"/>
                  <a:pt x="1952845" y="274320"/>
                  <a:pt x="1930400" y="274320"/>
                </a:cubicBezTo>
                <a:cubicBezTo>
                  <a:pt x="1907955" y="274320"/>
                  <a:pt x="1889760" y="256125"/>
                  <a:pt x="1889760" y="233680"/>
                </a:cubicBezTo>
                <a:cubicBezTo>
                  <a:pt x="1889760" y="211235"/>
                  <a:pt x="1907955" y="193040"/>
                  <a:pt x="1930400" y="193040"/>
                </a:cubicBezTo>
                <a:close/>
                <a:moveTo>
                  <a:pt x="1737360" y="193040"/>
                </a:moveTo>
                <a:cubicBezTo>
                  <a:pt x="1759805" y="193040"/>
                  <a:pt x="1778000" y="211235"/>
                  <a:pt x="1778000" y="233680"/>
                </a:cubicBezTo>
                <a:cubicBezTo>
                  <a:pt x="1778000" y="256125"/>
                  <a:pt x="1759805" y="274320"/>
                  <a:pt x="1737360" y="274320"/>
                </a:cubicBezTo>
                <a:cubicBezTo>
                  <a:pt x="1714915" y="274320"/>
                  <a:pt x="1696720" y="256125"/>
                  <a:pt x="1696720" y="233680"/>
                </a:cubicBezTo>
                <a:cubicBezTo>
                  <a:pt x="1696720" y="211235"/>
                  <a:pt x="1714915" y="193040"/>
                  <a:pt x="1737360" y="193040"/>
                </a:cubicBezTo>
                <a:close/>
                <a:moveTo>
                  <a:pt x="1554480" y="193040"/>
                </a:moveTo>
                <a:cubicBezTo>
                  <a:pt x="1576925" y="193040"/>
                  <a:pt x="1595120" y="211235"/>
                  <a:pt x="1595120" y="233680"/>
                </a:cubicBezTo>
                <a:cubicBezTo>
                  <a:pt x="1595120" y="256125"/>
                  <a:pt x="1576925" y="274320"/>
                  <a:pt x="1554480" y="274320"/>
                </a:cubicBezTo>
                <a:cubicBezTo>
                  <a:pt x="1532035" y="274320"/>
                  <a:pt x="1513840" y="256125"/>
                  <a:pt x="1513840" y="233680"/>
                </a:cubicBezTo>
                <a:cubicBezTo>
                  <a:pt x="1513840" y="211235"/>
                  <a:pt x="1532035" y="193040"/>
                  <a:pt x="1554480" y="193040"/>
                </a:cubicBezTo>
                <a:close/>
                <a:moveTo>
                  <a:pt x="1351280" y="193040"/>
                </a:moveTo>
                <a:cubicBezTo>
                  <a:pt x="1373725" y="193040"/>
                  <a:pt x="1391920" y="211235"/>
                  <a:pt x="1391920" y="233680"/>
                </a:cubicBezTo>
                <a:cubicBezTo>
                  <a:pt x="1391920" y="256125"/>
                  <a:pt x="1373725" y="274320"/>
                  <a:pt x="1351280" y="274320"/>
                </a:cubicBezTo>
                <a:cubicBezTo>
                  <a:pt x="1328835" y="274320"/>
                  <a:pt x="1310640" y="256125"/>
                  <a:pt x="1310640" y="233680"/>
                </a:cubicBezTo>
                <a:cubicBezTo>
                  <a:pt x="1310640" y="211235"/>
                  <a:pt x="1328835" y="193040"/>
                  <a:pt x="1351280" y="193040"/>
                </a:cubicBezTo>
                <a:close/>
                <a:moveTo>
                  <a:pt x="1168400" y="193040"/>
                </a:moveTo>
                <a:cubicBezTo>
                  <a:pt x="1190845" y="193040"/>
                  <a:pt x="1209040" y="211235"/>
                  <a:pt x="1209040" y="233680"/>
                </a:cubicBezTo>
                <a:cubicBezTo>
                  <a:pt x="1209040" y="256125"/>
                  <a:pt x="1190845" y="274320"/>
                  <a:pt x="1168400" y="274320"/>
                </a:cubicBezTo>
                <a:cubicBezTo>
                  <a:pt x="1145955" y="274320"/>
                  <a:pt x="1127760" y="256125"/>
                  <a:pt x="1127760" y="233680"/>
                </a:cubicBezTo>
                <a:cubicBezTo>
                  <a:pt x="1127760" y="211235"/>
                  <a:pt x="1145955" y="193040"/>
                  <a:pt x="1168400" y="193040"/>
                </a:cubicBezTo>
                <a:close/>
                <a:moveTo>
                  <a:pt x="975360" y="193040"/>
                </a:moveTo>
                <a:cubicBezTo>
                  <a:pt x="997805" y="193040"/>
                  <a:pt x="1016000" y="211235"/>
                  <a:pt x="1016000" y="233680"/>
                </a:cubicBezTo>
                <a:cubicBezTo>
                  <a:pt x="1016000" y="256125"/>
                  <a:pt x="997805" y="274320"/>
                  <a:pt x="975360" y="274320"/>
                </a:cubicBezTo>
                <a:cubicBezTo>
                  <a:pt x="952915" y="274320"/>
                  <a:pt x="934720" y="256125"/>
                  <a:pt x="934720" y="233680"/>
                </a:cubicBezTo>
                <a:cubicBezTo>
                  <a:pt x="934720" y="211235"/>
                  <a:pt x="952915" y="193040"/>
                  <a:pt x="975360" y="193040"/>
                </a:cubicBezTo>
                <a:close/>
                <a:moveTo>
                  <a:pt x="792480" y="193040"/>
                </a:moveTo>
                <a:cubicBezTo>
                  <a:pt x="814925" y="193040"/>
                  <a:pt x="833120" y="211235"/>
                  <a:pt x="833120" y="233680"/>
                </a:cubicBezTo>
                <a:cubicBezTo>
                  <a:pt x="833120" y="256125"/>
                  <a:pt x="814925" y="274320"/>
                  <a:pt x="792480" y="274320"/>
                </a:cubicBezTo>
                <a:cubicBezTo>
                  <a:pt x="770035" y="274320"/>
                  <a:pt x="751840" y="256125"/>
                  <a:pt x="751840" y="233680"/>
                </a:cubicBezTo>
                <a:cubicBezTo>
                  <a:pt x="751840" y="211235"/>
                  <a:pt x="770035" y="193040"/>
                  <a:pt x="792480" y="193040"/>
                </a:cubicBezTo>
                <a:close/>
                <a:moveTo>
                  <a:pt x="599440" y="193040"/>
                </a:moveTo>
                <a:cubicBezTo>
                  <a:pt x="621885" y="193040"/>
                  <a:pt x="640080" y="211235"/>
                  <a:pt x="640080" y="233680"/>
                </a:cubicBezTo>
                <a:cubicBezTo>
                  <a:pt x="640080" y="256125"/>
                  <a:pt x="621885" y="274320"/>
                  <a:pt x="599440" y="274320"/>
                </a:cubicBezTo>
                <a:cubicBezTo>
                  <a:pt x="576995" y="274320"/>
                  <a:pt x="558800" y="256125"/>
                  <a:pt x="558800" y="233680"/>
                </a:cubicBezTo>
                <a:cubicBezTo>
                  <a:pt x="558800" y="211235"/>
                  <a:pt x="576995" y="193040"/>
                  <a:pt x="599440" y="193040"/>
                </a:cubicBezTo>
                <a:close/>
                <a:moveTo>
                  <a:pt x="416560" y="193040"/>
                </a:moveTo>
                <a:cubicBezTo>
                  <a:pt x="439005" y="193040"/>
                  <a:pt x="457200" y="211235"/>
                  <a:pt x="457200" y="233680"/>
                </a:cubicBezTo>
                <a:cubicBezTo>
                  <a:pt x="457200" y="256125"/>
                  <a:pt x="439005" y="274320"/>
                  <a:pt x="416560" y="274320"/>
                </a:cubicBezTo>
                <a:cubicBezTo>
                  <a:pt x="394115" y="274320"/>
                  <a:pt x="375920" y="256125"/>
                  <a:pt x="375920" y="233680"/>
                </a:cubicBezTo>
                <a:cubicBezTo>
                  <a:pt x="375920" y="211235"/>
                  <a:pt x="394115" y="193040"/>
                  <a:pt x="416560" y="193040"/>
                </a:cubicBezTo>
                <a:close/>
                <a:moveTo>
                  <a:pt x="223520" y="193040"/>
                </a:moveTo>
                <a:cubicBezTo>
                  <a:pt x="245965" y="193040"/>
                  <a:pt x="264160" y="211235"/>
                  <a:pt x="264160" y="233680"/>
                </a:cubicBezTo>
                <a:cubicBezTo>
                  <a:pt x="264160" y="256125"/>
                  <a:pt x="245965" y="274320"/>
                  <a:pt x="223520" y="274320"/>
                </a:cubicBezTo>
                <a:cubicBezTo>
                  <a:pt x="201075" y="274320"/>
                  <a:pt x="182880" y="256125"/>
                  <a:pt x="182880" y="233680"/>
                </a:cubicBezTo>
                <a:cubicBezTo>
                  <a:pt x="182880" y="211235"/>
                  <a:pt x="201075" y="193040"/>
                  <a:pt x="223520" y="193040"/>
                </a:cubicBezTo>
                <a:close/>
                <a:moveTo>
                  <a:pt x="40640" y="193040"/>
                </a:moveTo>
                <a:cubicBezTo>
                  <a:pt x="63085" y="193040"/>
                  <a:pt x="81280" y="211235"/>
                  <a:pt x="81280" y="233680"/>
                </a:cubicBezTo>
                <a:cubicBezTo>
                  <a:pt x="81280" y="256125"/>
                  <a:pt x="63085" y="274320"/>
                  <a:pt x="40640" y="274320"/>
                </a:cubicBezTo>
                <a:cubicBezTo>
                  <a:pt x="18195" y="274320"/>
                  <a:pt x="0" y="256125"/>
                  <a:pt x="0" y="233680"/>
                </a:cubicBezTo>
                <a:cubicBezTo>
                  <a:pt x="0" y="211235"/>
                  <a:pt x="18195" y="193040"/>
                  <a:pt x="40640" y="193040"/>
                </a:cubicBezTo>
                <a:close/>
                <a:moveTo>
                  <a:pt x="2865120" y="0"/>
                </a:moveTo>
                <a:cubicBezTo>
                  <a:pt x="2887565" y="0"/>
                  <a:pt x="2905760" y="18195"/>
                  <a:pt x="2905760" y="40640"/>
                </a:cubicBezTo>
                <a:cubicBezTo>
                  <a:pt x="2905760" y="63085"/>
                  <a:pt x="2887565" y="81280"/>
                  <a:pt x="2865120" y="81280"/>
                </a:cubicBezTo>
                <a:cubicBezTo>
                  <a:pt x="2842675" y="81280"/>
                  <a:pt x="2824480" y="63085"/>
                  <a:pt x="2824480" y="40640"/>
                </a:cubicBezTo>
                <a:cubicBezTo>
                  <a:pt x="2824480" y="18195"/>
                  <a:pt x="2842675" y="0"/>
                  <a:pt x="2865120" y="0"/>
                </a:cubicBezTo>
                <a:close/>
                <a:moveTo>
                  <a:pt x="2682240" y="0"/>
                </a:moveTo>
                <a:cubicBezTo>
                  <a:pt x="2704685" y="0"/>
                  <a:pt x="2722880" y="18195"/>
                  <a:pt x="2722880" y="40640"/>
                </a:cubicBezTo>
                <a:cubicBezTo>
                  <a:pt x="2722880" y="63085"/>
                  <a:pt x="2704685" y="81280"/>
                  <a:pt x="2682240" y="81280"/>
                </a:cubicBezTo>
                <a:cubicBezTo>
                  <a:pt x="2659795" y="81280"/>
                  <a:pt x="2641600" y="63085"/>
                  <a:pt x="2641600" y="40640"/>
                </a:cubicBezTo>
                <a:cubicBezTo>
                  <a:pt x="2641600" y="18195"/>
                  <a:pt x="2659795" y="0"/>
                  <a:pt x="2682240" y="0"/>
                </a:cubicBezTo>
                <a:close/>
                <a:moveTo>
                  <a:pt x="2489200" y="0"/>
                </a:moveTo>
                <a:cubicBezTo>
                  <a:pt x="2511645" y="0"/>
                  <a:pt x="2529840" y="18195"/>
                  <a:pt x="2529840" y="40640"/>
                </a:cubicBezTo>
                <a:cubicBezTo>
                  <a:pt x="2529840" y="63085"/>
                  <a:pt x="2511645" y="81280"/>
                  <a:pt x="2489200" y="81280"/>
                </a:cubicBezTo>
                <a:cubicBezTo>
                  <a:pt x="2466755" y="81280"/>
                  <a:pt x="2448560" y="63085"/>
                  <a:pt x="2448560" y="40640"/>
                </a:cubicBezTo>
                <a:cubicBezTo>
                  <a:pt x="2448560" y="18195"/>
                  <a:pt x="2466755" y="0"/>
                  <a:pt x="2489200" y="0"/>
                </a:cubicBezTo>
                <a:close/>
                <a:moveTo>
                  <a:pt x="2306320" y="0"/>
                </a:moveTo>
                <a:cubicBezTo>
                  <a:pt x="2328765" y="0"/>
                  <a:pt x="2346960" y="18195"/>
                  <a:pt x="2346960" y="40640"/>
                </a:cubicBezTo>
                <a:cubicBezTo>
                  <a:pt x="2346960" y="63085"/>
                  <a:pt x="2328765" y="81280"/>
                  <a:pt x="2306320" y="81280"/>
                </a:cubicBezTo>
                <a:cubicBezTo>
                  <a:pt x="2283875" y="81280"/>
                  <a:pt x="2265680" y="63085"/>
                  <a:pt x="2265680" y="40640"/>
                </a:cubicBezTo>
                <a:cubicBezTo>
                  <a:pt x="2265680" y="18195"/>
                  <a:pt x="2283875" y="0"/>
                  <a:pt x="2306320" y="0"/>
                </a:cubicBezTo>
                <a:close/>
                <a:moveTo>
                  <a:pt x="2113280" y="0"/>
                </a:moveTo>
                <a:cubicBezTo>
                  <a:pt x="2135725" y="0"/>
                  <a:pt x="2153920" y="18195"/>
                  <a:pt x="2153920" y="40640"/>
                </a:cubicBezTo>
                <a:cubicBezTo>
                  <a:pt x="2153920" y="63085"/>
                  <a:pt x="2135725" y="81280"/>
                  <a:pt x="2113280" y="81280"/>
                </a:cubicBezTo>
                <a:cubicBezTo>
                  <a:pt x="2090835" y="81280"/>
                  <a:pt x="2072640" y="63085"/>
                  <a:pt x="2072640" y="40640"/>
                </a:cubicBezTo>
                <a:cubicBezTo>
                  <a:pt x="2072640" y="18195"/>
                  <a:pt x="2090835" y="0"/>
                  <a:pt x="2113280" y="0"/>
                </a:cubicBezTo>
                <a:close/>
                <a:moveTo>
                  <a:pt x="1930400" y="0"/>
                </a:moveTo>
                <a:cubicBezTo>
                  <a:pt x="1952845" y="0"/>
                  <a:pt x="1971040" y="18195"/>
                  <a:pt x="1971040" y="40640"/>
                </a:cubicBezTo>
                <a:cubicBezTo>
                  <a:pt x="1971040" y="63085"/>
                  <a:pt x="1952845" y="81280"/>
                  <a:pt x="1930400" y="81280"/>
                </a:cubicBezTo>
                <a:cubicBezTo>
                  <a:pt x="1907955" y="81280"/>
                  <a:pt x="1889760" y="63085"/>
                  <a:pt x="1889760" y="40640"/>
                </a:cubicBezTo>
                <a:cubicBezTo>
                  <a:pt x="1889760" y="18195"/>
                  <a:pt x="1907955" y="0"/>
                  <a:pt x="1930400" y="0"/>
                </a:cubicBezTo>
                <a:close/>
                <a:moveTo>
                  <a:pt x="1737360" y="0"/>
                </a:moveTo>
                <a:cubicBezTo>
                  <a:pt x="1759805" y="0"/>
                  <a:pt x="1778000" y="18195"/>
                  <a:pt x="1778000" y="40640"/>
                </a:cubicBezTo>
                <a:cubicBezTo>
                  <a:pt x="1778000" y="63085"/>
                  <a:pt x="1759805" y="81280"/>
                  <a:pt x="1737360" y="81280"/>
                </a:cubicBezTo>
                <a:cubicBezTo>
                  <a:pt x="1714915" y="81280"/>
                  <a:pt x="1696720" y="63085"/>
                  <a:pt x="1696720" y="40640"/>
                </a:cubicBezTo>
                <a:cubicBezTo>
                  <a:pt x="1696720" y="18195"/>
                  <a:pt x="1714915" y="0"/>
                  <a:pt x="1737360" y="0"/>
                </a:cubicBezTo>
                <a:close/>
                <a:moveTo>
                  <a:pt x="1554480" y="0"/>
                </a:moveTo>
                <a:cubicBezTo>
                  <a:pt x="1576925" y="0"/>
                  <a:pt x="1595120" y="18195"/>
                  <a:pt x="1595120" y="40640"/>
                </a:cubicBezTo>
                <a:cubicBezTo>
                  <a:pt x="1595120" y="63085"/>
                  <a:pt x="1576925" y="81280"/>
                  <a:pt x="1554480" y="81280"/>
                </a:cubicBezTo>
                <a:cubicBezTo>
                  <a:pt x="1532035" y="81280"/>
                  <a:pt x="1513840" y="63085"/>
                  <a:pt x="1513840" y="40640"/>
                </a:cubicBezTo>
                <a:cubicBezTo>
                  <a:pt x="1513840" y="18195"/>
                  <a:pt x="1532035" y="0"/>
                  <a:pt x="1554480" y="0"/>
                </a:cubicBezTo>
                <a:close/>
                <a:moveTo>
                  <a:pt x="1351280" y="0"/>
                </a:moveTo>
                <a:cubicBezTo>
                  <a:pt x="1373725" y="0"/>
                  <a:pt x="1391920" y="18195"/>
                  <a:pt x="1391920" y="40640"/>
                </a:cubicBezTo>
                <a:cubicBezTo>
                  <a:pt x="1391920" y="63085"/>
                  <a:pt x="1373725" y="81280"/>
                  <a:pt x="1351280" y="81280"/>
                </a:cubicBezTo>
                <a:cubicBezTo>
                  <a:pt x="1328835" y="81280"/>
                  <a:pt x="1310640" y="63085"/>
                  <a:pt x="1310640" y="40640"/>
                </a:cubicBezTo>
                <a:cubicBezTo>
                  <a:pt x="1310640" y="18195"/>
                  <a:pt x="1328835" y="0"/>
                  <a:pt x="1351280" y="0"/>
                </a:cubicBezTo>
                <a:close/>
                <a:moveTo>
                  <a:pt x="1168400" y="0"/>
                </a:moveTo>
                <a:cubicBezTo>
                  <a:pt x="1190845" y="0"/>
                  <a:pt x="1209040" y="18195"/>
                  <a:pt x="1209040" y="40640"/>
                </a:cubicBezTo>
                <a:cubicBezTo>
                  <a:pt x="1209040" y="63085"/>
                  <a:pt x="1190845" y="81280"/>
                  <a:pt x="1168400" y="81280"/>
                </a:cubicBezTo>
                <a:cubicBezTo>
                  <a:pt x="1145955" y="81280"/>
                  <a:pt x="1127760" y="63085"/>
                  <a:pt x="1127760" y="40640"/>
                </a:cubicBezTo>
                <a:cubicBezTo>
                  <a:pt x="1127760" y="18195"/>
                  <a:pt x="1145955" y="0"/>
                  <a:pt x="1168400" y="0"/>
                </a:cubicBezTo>
                <a:close/>
                <a:moveTo>
                  <a:pt x="975360" y="0"/>
                </a:moveTo>
                <a:cubicBezTo>
                  <a:pt x="997805" y="0"/>
                  <a:pt x="1016000" y="18195"/>
                  <a:pt x="1016000" y="40640"/>
                </a:cubicBezTo>
                <a:cubicBezTo>
                  <a:pt x="1016000" y="63085"/>
                  <a:pt x="997805" y="81280"/>
                  <a:pt x="975360" y="81280"/>
                </a:cubicBezTo>
                <a:cubicBezTo>
                  <a:pt x="952915" y="81280"/>
                  <a:pt x="934720" y="63085"/>
                  <a:pt x="934720" y="40640"/>
                </a:cubicBezTo>
                <a:cubicBezTo>
                  <a:pt x="934720" y="18195"/>
                  <a:pt x="952915" y="0"/>
                  <a:pt x="975360" y="0"/>
                </a:cubicBezTo>
                <a:close/>
                <a:moveTo>
                  <a:pt x="792480" y="0"/>
                </a:moveTo>
                <a:cubicBezTo>
                  <a:pt x="814925" y="0"/>
                  <a:pt x="833120" y="18195"/>
                  <a:pt x="833120" y="40640"/>
                </a:cubicBezTo>
                <a:cubicBezTo>
                  <a:pt x="833120" y="63085"/>
                  <a:pt x="814925" y="81280"/>
                  <a:pt x="792480" y="81280"/>
                </a:cubicBezTo>
                <a:cubicBezTo>
                  <a:pt x="770035" y="81280"/>
                  <a:pt x="751840" y="63085"/>
                  <a:pt x="751840" y="40640"/>
                </a:cubicBezTo>
                <a:cubicBezTo>
                  <a:pt x="751840" y="18195"/>
                  <a:pt x="770035" y="0"/>
                  <a:pt x="792480" y="0"/>
                </a:cubicBezTo>
                <a:close/>
                <a:moveTo>
                  <a:pt x="599440" y="0"/>
                </a:moveTo>
                <a:cubicBezTo>
                  <a:pt x="621885" y="0"/>
                  <a:pt x="640080" y="18195"/>
                  <a:pt x="640080" y="40640"/>
                </a:cubicBezTo>
                <a:cubicBezTo>
                  <a:pt x="640080" y="63085"/>
                  <a:pt x="621885" y="81280"/>
                  <a:pt x="599440" y="81280"/>
                </a:cubicBezTo>
                <a:cubicBezTo>
                  <a:pt x="576995" y="81280"/>
                  <a:pt x="558800" y="63085"/>
                  <a:pt x="558800" y="40640"/>
                </a:cubicBezTo>
                <a:cubicBezTo>
                  <a:pt x="558800" y="18195"/>
                  <a:pt x="576995" y="0"/>
                  <a:pt x="599440" y="0"/>
                </a:cubicBezTo>
                <a:close/>
                <a:moveTo>
                  <a:pt x="416560" y="0"/>
                </a:moveTo>
                <a:cubicBezTo>
                  <a:pt x="439005" y="0"/>
                  <a:pt x="457200" y="18195"/>
                  <a:pt x="457200" y="40640"/>
                </a:cubicBezTo>
                <a:cubicBezTo>
                  <a:pt x="457200" y="63085"/>
                  <a:pt x="439005" y="81280"/>
                  <a:pt x="416560" y="81280"/>
                </a:cubicBezTo>
                <a:cubicBezTo>
                  <a:pt x="394115" y="81280"/>
                  <a:pt x="375920" y="63085"/>
                  <a:pt x="375920" y="40640"/>
                </a:cubicBezTo>
                <a:cubicBezTo>
                  <a:pt x="375920" y="18195"/>
                  <a:pt x="394115" y="0"/>
                  <a:pt x="416560" y="0"/>
                </a:cubicBezTo>
                <a:close/>
                <a:moveTo>
                  <a:pt x="223520" y="0"/>
                </a:moveTo>
                <a:cubicBezTo>
                  <a:pt x="245965" y="0"/>
                  <a:pt x="264160" y="18195"/>
                  <a:pt x="264160" y="40640"/>
                </a:cubicBezTo>
                <a:cubicBezTo>
                  <a:pt x="264160" y="63085"/>
                  <a:pt x="245965" y="81280"/>
                  <a:pt x="223520" y="81280"/>
                </a:cubicBezTo>
                <a:cubicBezTo>
                  <a:pt x="201075" y="81280"/>
                  <a:pt x="182880" y="63085"/>
                  <a:pt x="182880" y="40640"/>
                </a:cubicBezTo>
                <a:cubicBezTo>
                  <a:pt x="182880" y="18195"/>
                  <a:pt x="201075" y="0"/>
                  <a:pt x="223520" y="0"/>
                </a:cubicBezTo>
                <a:close/>
                <a:moveTo>
                  <a:pt x="40640" y="0"/>
                </a:moveTo>
                <a:cubicBezTo>
                  <a:pt x="63085" y="0"/>
                  <a:pt x="81280" y="18195"/>
                  <a:pt x="81280" y="40640"/>
                </a:cubicBezTo>
                <a:cubicBezTo>
                  <a:pt x="81280" y="63085"/>
                  <a:pt x="63085" y="81280"/>
                  <a:pt x="40640" y="81280"/>
                </a:cubicBezTo>
                <a:cubicBezTo>
                  <a:pt x="18195" y="81280"/>
                  <a:pt x="0" y="63085"/>
                  <a:pt x="0" y="40640"/>
                </a:cubicBezTo>
                <a:cubicBezTo>
                  <a:pt x="0" y="18195"/>
                  <a:pt x="18195" y="0"/>
                  <a:pt x="40640" y="0"/>
                </a:cubicBezTo>
                <a:close/>
              </a:path>
            </a:pathLst>
          </a:custGeom>
          <a:gradFill>
            <a:gsLst>
              <a:gs pos="0">
                <a:schemeClr val="accent1">
                  <a:lumMod val="60000"/>
                  <a:lumOff val="40000"/>
                </a:schemeClr>
              </a:gs>
              <a:gs pos="100000">
                <a:schemeClr val="accent1">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1127125" y="2419388"/>
            <a:ext cx="2976687" cy="732457"/>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1293719" y="1951915"/>
            <a:ext cx="1896036" cy="1163298"/>
          </a:xfrm>
          <a:prstGeom prst="rect">
            <a:avLst/>
          </a:prstGeom>
          <a:noFill/>
          <a:ln cap="sq">
            <a:noFill/>
          </a:ln>
        </p:spPr>
        <p:txBody>
          <a:bodyPr vert="horz" wrap="square" lIns="0" tIns="0" rIns="0" bIns="0" rtlCol="0" anchor="b"/>
          <a:lstStyle/>
          <a:p>
            <a:pPr algn="r">
              <a:lnSpc>
                <a:spcPct val="110000"/>
              </a:lnSpc>
            </a:pPr>
            <a:r>
              <a:rPr kumimoji="1" lang="en-US" altLang="zh-CN" sz="48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PART-</a:t>
            </a:r>
            <a:endParaRPr kumimoji="1" lang="zh-CN" altLang="en-US"/>
          </a:p>
        </p:txBody>
      </p:sp>
      <p:sp>
        <p:nvSpPr>
          <p:cNvPr id="27" name="标题 1"/>
          <p:cNvSpPr txBox="1"/>
          <p:nvPr/>
        </p:nvSpPr>
        <p:spPr>
          <a:xfrm>
            <a:off x="3180574" y="1568546"/>
            <a:ext cx="966233" cy="1536157"/>
          </a:xfrm>
          <a:prstGeom prst="rect">
            <a:avLst/>
          </a:prstGeom>
          <a:noFill/>
          <a:ln cap="sq">
            <a:noFill/>
          </a:ln>
        </p:spPr>
        <p:txBody>
          <a:bodyPr vert="horz" wrap="square" lIns="0" tIns="0" rIns="0" bIns="0" rtlCol="0" anchor="b"/>
          <a:lstStyle/>
          <a:p>
            <a:pPr algn="l">
              <a:lnSpc>
                <a:spcPct val="110000"/>
              </a:lnSpc>
            </a:pPr>
            <a:r>
              <a:rPr kumimoji="1" lang="en-US" altLang="zh-CN" sz="48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02</a:t>
            </a:r>
            <a:endParaRPr kumimoji="1" lang="zh-CN" altLang="en-US"/>
          </a:p>
        </p:txBody>
      </p:sp>
      <p:sp>
        <p:nvSpPr>
          <p:cNvPr id="28" name="标题 1"/>
          <p:cNvSpPr txBox="1"/>
          <p:nvPr/>
        </p:nvSpPr>
        <p:spPr>
          <a:xfrm>
            <a:off x="1112442" y="4880355"/>
            <a:ext cx="5476350" cy="315451"/>
          </a:xfrm>
          <a:prstGeom prst="rect">
            <a:avLst/>
          </a:prstGeom>
          <a:noFill/>
          <a:ln>
            <a:noFill/>
          </a:ln>
        </p:spPr>
        <p:txBody>
          <a:bodyPr vert="horz" wrap="square" lIns="0" tIns="0" rIns="0" bIns="0" rtlCol="0" anchor="ctr"/>
          <a:lstStyle/>
          <a:p>
            <a:pPr algn="l">
              <a:lnSpc>
                <a:spcPct val="100000"/>
              </a:lnSpc>
            </a:pPr>
            <a:r>
              <a:rPr kumimoji="1" lang="en-US" altLang="zh-CN" sz="1400">
                <a:ln w="12700">
                  <a:noFill/>
                </a:ln>
                <a:solidFill>
                  <a:srgbClr val="808080">
                    <a:alpha val="50000"/>
                  </a:srgbClr>
                </a:solidFill>
                <a:latin typeface="OPPOSans R" panose="00020600040101010101" charset="-122"/>
                <a:ea typeface="OPPOSans R" panose="00020600040101010101" charset="-122"/>
                <a:cs typeface="OPPOSans R" panose="00020600040101010101" charset="-122"/>
              </a:rPr>
              <a:t>PowerPoint design   ----------------------------------------------------------</a:t>
            </a: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61169" y="1689507"/>
            <a:ext cx="3239031" cy="4370054"/>
          </a:xfrm>
          <a:prstGeom prst="rect">
            <a:avLst/>
          </a:prstGeom>
          <a:solidFill>
            <a:schemeClr val="bg1"/>
          </a:solidFill>
          <a:ln w="12700" cap="flat">
            <a:noFill/>
            <a:miter/>
          </a:ln>
          <a:effectLst>
            <a:outerShdw blurRad="139700" dist="38100" dir="2700015" rotWithShape="0">
              <a:schemeClr val="accent1">
                <a:alpha val="21000"/>
              </a:schemeClr>
            </a:outerShdw>
          </a:effectLst>
        </p:spPr>
        <p:txBody>
          <a:bodyPr vert="horz" wrap="square" lIns="0" tIns="0" rIns="0" bIns="0" rtlCol="0" anchor="ctr"/>
          <a:lstStyle/>
          <a:p>
            <a:pPr algn="ctr">
              <a:lnSpc>
                <a:spcPct val="110000"/>
              </a:lnSpc>
            </a:pPr>
            <a:endParaRPr kumimoji="1" lang="zh-CN" altLang="en-US"/>
          </a:p>
        </p:txBody>
      </p:sp>
      <p:sp>
        <p:nvSpPr>
          <p:cNvPr id="6" name="标题 1"/>
          <p:cNvSpPr txBox="1"/>
          <p:nvPr/>
        </p:nvSpPr>
        <p:spPr>
          <a:xfrm>
            <a:off x="660400" y="2836485"/>
            <a:ext cx="3241040" cy="841693"/>
          </a:xfrm>
          <a:prstGeom prst="rect">
            <a:avLst/>
          </a:prstGeom>
          <a:gradFill>
            <a:gsLst>
              <a:gs pos="44000">
                <a:schemeClr val="accent1"/>
              </a:gs>
              <a:gs pos="100000">
                <a:schemeClr val="accent1">
                  <a:lumMod val="75000"/>
                  <a:lumOff val="25000"/>
                </a:schemeClr>
              </a:gs>
            </a:gsLst>
            <a:lin ang="2700000" scaled="0"/>
          </a:gradFill>
          <a:ln w="9525" cap="sq">
            <a:noFill/>
            <a:miter/>
          </a:ln>
          <a:effectLst/>
        </p:spPr>
        <p:txBody>
          <a:bodyPr vert="horz" wrap="square" lIns="0" tIns="0" rIns="0" bIns="0" rtlCol="0" anchor="ctr"/>
          <a:lstStyle/>
          <a:p>
            <a:pPr algn="ctr">
              <a:lnSpc>
                <a:spcPct val="110000"/>
              </a:lnSpc>
            </a:pPr>
            <a:endParaRPr kumimoji="1" lang="zh-CN" altLang="en-US"/>
          </a:p>
        </p:txBody>
      </p:sp>
      <p:sp>
        <p:nvSpPr>
          <p:cNvPr id="7" name="标题 1"/>
          <p:cNvSpPr txBox="1"/>
          <p:nvPr/>
        </p:nvSpPr>
        <p:spPr>
          <a:xfrm>
            <a:off x="961708" y="2954021"/>
            <a:ext cx="2638424" cy="637010"/>
          </a:xfrm>
          <a:prstGeom prst="rect">
            <a:avLst/>
          </a:prstGeom>
          <a:noFill/>
          <a:ln>
            <a:noFill/>
          </a:ln>
        </p:spPr>
        <p:txBody>
          <a:bodyPr vert="horz" wrap="square" lIns="0" tIns="0" rIns="0" bIns="0" rtlCol="0" anchor="ctr"/>
          <a:lstStyle/>
          <a:p>
            <a:pPr algn="ctr">
              <a:lnSpc>
                <a:spcPct val="150000"/>
              </a:lnSpc>
            </a:pPr>
            <a:r>
              <a:rPr kumimoji="1" lang="en-US" altLang="zh-CN" sz="16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混合研究设计</a:t>
            </a:r>
            <a:endParaRPr kumimoji="1" lang="zh-CN" altLang="en-US"/>
          </a:p>
        </p:txBody>
      </p:sp>
      <p:sp>
        <p:nvSpPr>
          <p:cNvPr id="8" name="标题 1"/>
          <p:cNvSpPr txBox="1"/>
          <p:nvPr/>
        </p:nvSpPr>
        <p:spPr>
          <a:xfrm>
            <a:off x="1037437" y="1277620"/>
            <a:ext cx="2486496" cy="1420729"/>
          </a:xfrm>
          <a:prstGeom prst="rect">
            <a:avLst/>
          </a:prstGeom>
          <a:noFill/>
          <a:ln>
            <a:noFill/>
          </a:ln>
        </p:spPr>
        <p:txBody>
          <a:bodyPr vert="horz" wrap="square" lIns="0" tIns="0" rIns="0" bIns="0" rtlCol="0" anchor="b"/>
          <a:lstStyle/>
          <a:p>
            <a:pPr algn="ctr">
              <a:lnSpc>
                <a:spcPct val="110000"/>
              </a:lnSpc>
            </a:pPr>
            <a:r>
              <a:rPr kumimoji="1" lang="en-US" altLang="zh-CN" sz="5400">
                <a:ln w="12700">
                  <a:noFill/>
                </a:ln>
                <a:solidFill>
                  <a:srgbClr val="5A43DB">
                    <a:alpha val="100000"/>
                  </a:srgbClr>
                </a:solidFill>
                <a:latin typeface="OPPOSans H" panose="00020600040101010101" charset="-122"/>
                <a:ea typeface="OPPOSans H" panose="00020600040101010101" charset="-122"/>
                <a:cs typeface="OPPOSans H" panose="00020600040101010101" charset="-122"/>
              </a:rPr>
              <a:t>01</a:t>
            </a:r>
            <a:endParaRPr kumimoji="1" lang="zh-CN" altLang="en-US"/>
          </a:p>
        </p:txBody>
      </p:sp>
      <p:sp>
        <p:nvSpPr>
          <p:cNvPr id="9" name="标题 1"/>
          <p:cNvSpPr txBox="1"/>
          <p:nvPr/>
        </p:nvSpPr>
        <p:spPr>
          <a:xfrm>
            <a:off x="941484" y="3890716"/>
            <a:ext cx="2678400" cy="1245164"/>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采用“定量问卷发放+定性线上访谈”的混合研究方法，实现“数据广度”与“案例深度”的互补验证。</a:t>
            </a:r>
            <a:endParaRPr kumimoji="1" lang="zh-CN" altLang="en-US"/>
          </a:p>
        </p:txBody>
      </p:sp>
      <p:sp>
        <p:nvSpPr>
          <p:cNvPr id="10" name="标题 1"/>
          <p:cNvSpPr txBox="1"/>
          <p:nvPr/>
        </p:nvSpPr>
        <p:spPr>
          <a:xfrm>
            <a:off x="3112606" y="5287948"/>
            <a:ext cx="478459" cy="450958"/>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1" name="标题 1"/>
          <p:cNvSpPr txBox="1"/>
          <p:nvPr/>
        </p:nvSpPr>
        <p:spPr>
          <a:xfrm>
            <a:off x="4477043" y="1689507"/>
            <a:ext cx="3239031" cy="4370054"/>
          </a:xfrm>
          <a:prstGeom prst="rect">
            <a:avLst/>
          </a:prstGeom>
          <a:solidFill>
            <a:schemeClr val="bg1"/>
          </a:solidFill>
          <a:ln w="12700" cap="flat">
            <a:noFill/>
            <a:miter/>
          </a:ln>
          <a:effectLst>
            <a:outerShdw blurRad="139700" dist="38100" dir="2700015" rotWithShape="0">
              <a:schemeClr val="accent1">
                <a:alpha val="21000"/>
              </a:schemeClr>
            </a:outerShdw>
          </a:effectLst>
        </p:spPr>
        <p:txBody>
          <a:bodyPr vert="horz" wrap="square" lIns="0" tIns="0" rIns="0" bIns="0" rtlCol="0" anchor="ctr"/>
          <a:lstStyle/>
          <a:p>
            <a:pPr algn="ctr">
              <a:lnSpc>
                <a:spcPct val="110000"/>
              </a:lnSpc>
            </a:pPr>
            <a:endParaRPr kumimoji="1" lang="zh-CN" altLang="en-US"/>
          </a:p>
        </p:txBody>
      </p:sp>
      <p:sp>
        <p:nvSpPr>
          <p:cNvPr id="12" name="标题 1"/>
          <p:cNvSpPr txBox="1"/>
          <p:nvPr/>
        </p:nvSpPr>
        <p:spPr>
          <a:xfrm>
            <a:off x="4476274" y="2874585"/>
            <a:ext cx="3241040" cy="803593"/>
          </a:xfrm>
          <a:prstGeom prst="rect">
            <a:avLst/>
          </a:prstGeom>
          <a:gradFill>
            <a:gsLst>
              <a:gs pos="44000">
                <a:schemeClr val="accent1"/>
              </a:gs>
              <a:gs pos="100000">
                <a:schemeClr val="accent1">
                  <a:lumMod val="75000"/>
                  <a:lumOff val="25000"/>
                </a:schemeClr>
              </a:gs>
            </a:gsLst>
            <a:lin ang="2700000" scaled="0"/>
          </a:gradFill>
          <a:ln w="9525" cap="sq">
            <a:noFill/>
            <a:miter/>
          </a:ln>
          <a:effectLst/>
        </p:spPr>
        <p:txBody>
          <a:bodyPr vert="horz" wrap="square" lIns="0" tIns="0" rIns="0" bIns="0" rtlCol="0" anchor="ctr"/>
          <a:lstStyle/>
          <a:p>
            <a:pPr algn="ctr">
              <a:lnSpc>
                <a:spcPct val="110000"/>
              </a:lnSpc>
            </a:pPr>
            <a:endParaRPr kumimoji="1" lang="zh-CN" altLang="en-US"/>
          </a:p>
        </p:txBody>
      </p:sp>
      <p:sp>
        <p:nvSpPr>
          <p:cNvPr id="13" name="标题 1"/>
          <p:cNvSpPr txBox="1"/>
          <p:nvPr/>
        </p:nvSpPr>
        <p:spPr>
          <a:xfrm>
            <a:off x="4777582" y="2954021"/>
            <a:ext cx="2638424" cy="637010"/>
          </a:xfrm>
          <a:prstGeom prst="rect">
            <a:avLst/>
          </a:prstGeom>
          <a:noFill/>
          <a:ln>
            <a:noFill/>
          </a:ln>
        </p:spPr>
        <p:txBody>
          <a:bodyPr vert="horz" wrap="square" lIns="0" tIns="0" rIns="0" bIns="0" rtlCol="0" anchor="ctr"/>
          <a:lstStyle/>
          <a:p>
            <a:pPr algn="ctr">
              <a:lnSpc>
                <a:spcPct val="150000"/>
              </a:lnSpc>
            </a:pPr>
            <a:r>
              <a:rPr kumimoji="1" lang="en-US" altLang="zh-CN" sz="16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数据质控</a:t>
            </a:r>
            <a:endParaRPr kumimoji="1" lang="zh-CN" altLang="en-US"/>
          </a:p>
        </p:txBody>
      </p:sp>
      <p:sp>
        <p:nvSpPr>
          <p:cNvPr id="14" name="标题 1"/>
          <p:cNvSpPr txBox="1"/>
          <p:nvPr/>
        </p:nvSpPr>
        <p:spPr>
          <a:xfrm>
            <a:off x="4853311" y="1277620"/>
            <a:ext cx="2486496" cy="1420729"/>
          </a:xfrm>
          <a:prstGeom prst="rect">
            <a:avLst/>
          </a:prstGeom>
          <a:noFill/>
          <a:ln>
            <a:noFill/>
          </a:ln>
        </p:spPr>
        <p:txBody>
          <a:bodyPr vert="horz" wrap="square" lIns="0" tIns="0" rIns="0" bIns="0" rtlCol="0" anchor="b"/>
          <a:lstStyle/>
          <a:p>
            <a:pPr algn="ctr">
              <a:lnSpc>
                <a:spcPct val="110000"/>
              </a:lnSpc>
            </a:pPr>
            <a:r>
              <a:rPr kumimoji="1" lang="en-US" altLang="zh-CN" sz="5400">
                <a:ln w="12700">
                  <a:noFill/>
                </a:ln>
                <a:solidFill>
                  <a:srgbClr val="5A43DB">
                    <a:alpha val="100000"/>
                  </a:srgbClr>
                </a:solidFill>
                <a:latin typeface="OPPOSans H" panose="00020600040101010101" charset="-122"/>
                <a:ea typeface="OPPOSans H" panose="00020600040101010101" charset="-122"/>
                <a:cs typeface="OPPOSans H" panose="00020600040101010101" charset="-122"/>
              </a:rPr>
              <a:t>02</a:t>
            </a:r>
            <a:endParaRPr kumimoji="1" lang="zh-CN" altLang="en-US"/>
          </a:p>
        </p:txBody>
      </p:sp>
      <p:sp>
        <p:nvSpPr>
          <p:cNvPr id="15" name="标题 1"/>
          <p:cNvSpPr txBox="1"/>
          <p:nvPr/>
        </p:nvSpPr>
        <p:spPr>
          <a:xfrm>
            <a:off x="4757358" y="3890716"/>
            <a:ext cx="2678400" cy="1245164"/>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通过访谈资料处理和材料佐证，构建“言论- 行为- 制度”的证据链，确保数据真实可靠。</a:t>
            </a:r>
            <a:endParaRPr kumimoji="1" lang="zh-CN" altLang="en-US"/>
          </a:p>
        </p:txBody>
      </p:sp>
      <p:sp>
        <p:nvSpPr>
          <p:cNvPr id="16" name="标题 1"/>
          <p:cNvSpPr txBox="1"/>
          <p:nvPr/>
        </p:nvSpPr>
        <p:spPr>
          <a:xfrm>
            <a:off x="6928480" y="5287948"/>
            <a:ext cx="478459" cy="450958"/>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7" name="标题 1"/>
          <p:cNvSpPr txBox="1"/>
          <p:nvPr/>
        </p:nvSpPr>
        <p:spPr>
          <a:xfrm>
            <a:off x="8292917" y="1689507"/>
            <a:ext cx="3239031" cy="4370054"/>
          </a:xfrm>
          <a:prstGeom prst="rect">
            <a:avLst/>
          </a:prstGeom>
          <a:solidFill>
            <a:schemeClr val="bg1"/>
          </a:solidFill>
          <a:ln w="12700" cap="flat">
            <a:noFill/>
            <a:miter/>
          </a:ln>
          <a:effectLst>
            <a:outerShdw blurRad="139700" dist="38100" dir="2700015" rotWithShape="0">
              <a:schemeClr val="accent1">
                <a:alpha val="21000"/>
              </a:schemeClr>
            </a:outerShdw>
          </a:effectLst>
        </p:spPr>
        <p:txBody>
          <a:bodyPr vert="horz" wrap="square" lIns="0" tIns="0" rIns="0" bIns="0" rtlCol="0" anchor="ctr"/>
          <a:lstStyle/>
          <a:p>
            <a:pPr algn="ctr">
              <a:lnSpc>
                <a:spcPct val="110000"/>
              </a:lnSpc>
            </a:pPr>
            <a:endParaRPr kumimoji="1" lang="zh-CN" altLang="en-US"/>
          </a:p>
        </p:txBody>
      </p:sp>
      <p:sp>
        <p:nvSpPr>
          <p:cNvPr id="18" name="标题 1"/>
          <p:cNvSpPr txBox="1"/>
          <p:nvPr/>
        </p:nvSpPr>
        <p:spPr>
          <a:xfrm>
            <a:off x="8292148" y="2887285"/>
            <a:ext cx="3241040" cy="790893"/>
          </a:xfrm>
          <a:prstGeom prst="rect">
            <a:avLst/>
          </a:prstGeom>
          <a:gradFill>
            <a:gsLst>
              <a:gs pos="44000">
                <a:schemeClr val="accent1"/>
              </a:gs>
              <a:gs pos="100000">
                <a:schemeClr val="accent1">
                  <a:lumMod val="75000"/>
                  <a:lumOff val="25000"/>
                </a:schemeClr>
              </a:gs>
            </a:gsLst>
            <a:lin ang="2700000" scaled="0"/>
          </a:gradFill>
          <a:ln w="9525" cap="sq">
            <a:noFill/>
            <a:miter/>
          </a:ln>
          <a:effectLst/>
        </p:spPr>
        <p:txBody>
          <a:bodyPr vert="horz" wrap="square" lIns="0" tIns="0" rIns="0" bIns="0" rtlCol="0" anchor="ctr"/>
          <a:lstStyle/>
          <a:p>
            <a:pPr algn="ctr">
              <a:lnSpc>
                <a:spcPct val="110000"/>
              </a:lnSpc>
            </a:pPr>
            <a:endParaRPr kumimoji="1" lang="zh-CN" altLang="en-US"/>
          </a:p>
        </p:txBody>
      </p:sp>
      <p:sp>
        <p:nvSpPr>
          <p:cNvPr id="19" name="标题 1"/>
          <p:cNvSpPr txBox="1"/>
          <p:nvPr/>
        </p:nvSpPr>
        <p:spPr>
          <a:xfrm>
            <a:off x="8593456" y="2979421"/>
            <a:ext cx="2638424" cy="611610"/>
          </a:xfrm>
          <a:prstGeom prst="rect">
            <a:avLst/>
          </a:prstGeom>
          <a:noFill/>
          <a:ln>
            <a:noFill/>
          </a:ln>
        </p:spPr>
        <p:txBody>
          <a:bodyPr vert="horz" wrap="square" lIns="0" tIns="0" rIns="0" bIns="0" rtlCol="0" anchor="ctr"/>
          <a:lstStyle/>
          <a:p>
            <a:pPr algn="ctr">
              <a:lnSpc>
                <a:spcPct val="150000"/>
              </a:lnSpc>
            </a:pPr>
            <a:r>
              <a:rPr kumimoji="1" lang="en-US" altLang="zh-CN" sz="16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调研过程</a:t>
            </a:r>
            <a:endParaRPr kumimoji="1" lang="zh-CN" altLang="en-US"/>
          </a:p>
        </p:txBody>
      </p:sp>
      <p:sp>
        <p:nvSpPr>
          <p:cNvPr id="20" name="标题 1"/>
          <p:cNvSpPr txBox="1"/>
          <p:nvPr/>
        </p:nvSpPr>
        <p:spPr>
          <a:xfrm>
            <a:off x="8669185" y="1277620"/>
            <a:ext cx="2486496" cy="1420729"/>
          </a:xfrm>
          <a:prstGeom prst="rect">
            <a:avLst/>
          </a:prstGeom>
          <a:noFill/>
          <a:ln>
            <a:noFill/>
          </a:ln>
        </p:spPr>
        <p:txBody>
          <a:bodyPr vert="horz" wrap="square" lIns="0" tIns="0" rIns="0" bIns="0" rtlCol="0" anchor="b"/>
          <a:lstStyle/>
          <a:p>
            <a:pPr algn="ctr">
              <a:lnSpc>
                <a:spcPct val="110000"/>
              </a:lnSpc>
            </a:pPr>
            <a:r>
              <a:rPr kumimoji="1" lang="en-US" altLang="zh-CN" sz="5400">
                <a:ln w="12700">
                  <a:noFill/>
                </a:ln>
                <a:solidFill>
                  <a:srgbClr val="5A43DB">
                    <a:alpha val="100000"/>
                  </a:srgbClr>
                </a:solidFill>
                <a:latin typeface="OPPOSans H" panose="00020600040101010101" charset="-122"/>
                <a:ea typeface="OPPOSans H" panose="00020600040101010101" charset="-122"/>
                <a:cs typeface="OPPOSans H" panose="00020600040101010101" charset="-122"/>
              </a:rPr>
              <a:t>03</a:t>
            </a:r>
            <a:endParaRPr kumimoji="1" lang="zh-CN" altLang="en-US"/>
          </a:p>
        </p:txBody>
      </p:sp>
      <p:sp>
        <p:nvSpPr>
          <p:cNvPr id="21" name="标题 1"/>
          <p:cNvSpPr txBox="1"/>
          <p:nvPr/>
        </p:nvSpPr>
        <p:spPr>
          <a:xfrm>
            <a:off x="8573232" y="3890716"/>
            <a:ext cx="2678400" cy="1245164"/>
          </a:xfrm>
          <a:prstGeom prst="rect">
            <a:avLst/>
          </a:prstGeom>
          <a:noFill/>
          <a:ln>
            <a:noFill/>
          </a:ln>
        </p:spPr>
        <p:txBody>
          <a:bodyPr vert="horz" wrap="square" lIns="0" tIns="0" rIns="0" bIns="0" rtlCol="0" anchor="t"/>
          <a:lstStyle/>
          <a:p>
            <a:pPr algn="ctr">
              <a:lnSpc>
                <a:spcPct val="150000"/>
              </a:lnSpc>
            </a:pPr>
            <a:r>
              <a:rPr kumimoji="1" lang="en-US" altLang="zh-CN" sz="1305">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问卷调查覆盖全国17省市，回收有效问卷112份；深度访谈选取宁波市乐贤教育机构副校长，采用“问题树分析法”挖掘问题根源。</a:t>
            </a:r>
            <a:endParaRPr kumimoji="1" lang="zh-CN" altLang="en-US"/>
          </a:p>
        </p:txBody>
      </p:sp>
      <p:sp>
        <p:nvSpPr>
          <p:cNvPr id="22" name="标题 1"/>
          <p:cNvSpPr txBox="1"/>
          <p:nvPr/>
        </p:nvSpPr>
        <p:spPr>
          <a:xfrm>
            <a:off x="10744354" y="5287948"/>
            <a:ext cx="478459" cy="450958"/>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accent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3"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调研方法</a:t>
            </a:r>
            <a:endParaRPr kumimoji="1" lang="zh-CN" altLang="en-US"/>
          </a:p>
        </p:txBody>
      </p:sp>
      <p:sp>
        <p:nvSpPr>
          <p:cNvPr id="24"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2524666" y="2195344"/>
            <a:ext cx="7645738" cy="1210709"/>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10082450" y="2098462"/>
            <a:ext cx="102482" cy="1404471"/>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3059479" y="2252639"/>
            <a:ext cx="6858616" cy="1078648"/>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在校大学生占比76.79%，民企管理者11.61%，企业员工2.68%，公务员/学者8.93%。</a:t>
            </a:r>
            <a:endParaRPr kumimoji="1" lang="zh-CN" altLang="en-US"/>
          </a:p>
        </p:txBody>
      </p:sp>
      <p:sp>
        <p:nvSpPr>
          <p:cNvPr id="8" name="标题 1"/>
          <p:cNvSpPr txBox="1"/>
          <p:nvPr/>
        </p:nvSpPr>
        <p:spPr>
          <a:xfrm>
            <a:off x="2155173" y="1839930"/>
            <a:ext cx="780911" cy="780911"/>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2385275" y="2075204"/>
            <a:ext cx="320709" cy="310362"/>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1994368" y="1619053"/>
            <a:ext cx="160806" cy="160806"/>
          </a:xfrm>
          <a:prstGeom prst="rect">
            <a:avLst/>
          </a:prstGeom>
          <a:solidFill>
            <a:schemeClr val="accent1">
              <a:lumMod val="40000"/>
              <a:lumOff val="6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3059479" y="1772732"/>
            <a:ext cx="6859221" cy="377527"/>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问卷调查对象</a:t>
            </a:r>
            <a:endParaRPr kumimoji="1" lang="zh-CN" altLang="en-US"/>
          </a:p>
        </p:txBody>
      </p:sp>
      <p:sp>
        <p:nvSpPr>
          <p:cNvPr id="12" name="标题 1"/>
          <p:cNvSpPr txBox="1"/>
          <p:nvPr/>
        </p:nvSpPr>
        <p:spPr>
          <a:xfrm>
            <a:off x="2524666" y="4337758"/>
            <a:ext cx="7645738" cy="1210709"/>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10082450" y="4240876"/>
            <a:ext cx="102482" cy="1404471"/>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3059479" y="4395053"/>
            <a:ext cx="6858616" cy="1078648"/>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panose="020B0400000000000000" charset="-122"/>
                <a:ea typeface="Source Han Sans" panose="020B0400000000000000" charset="-122"/>
                <a:cs typeface="Source Han Sans" panose="020B0400000000000000" charset="-122"/>
              </a:rPr>
              <a:t>宁波市乐贤教育机构副校长，其机构经历“双减”转型阵痛，具有代表性。</a:t>
            </a:r>
            <a:endParaRPr kumimoji="1" lang="zh-CN" altLang="en-US"/>
          </a:p>
        </p:txBody>
      </p:sp>
      <p:sp>
        <p:nvSpPr>
          <p:cNvPr id="15" name="标题 1"/>
          <p:cNvSpPr txBox="1"/>
          <p:nvPr/>
        </p:nvSpPr>
        <p:spPr>
          <a:xfrm>
            <a:off x="2155173" y="3982344"/>
            <a:ext cx="780911" cy="780911"/>
          </a:xfrm>
          <a:prstGeom prst="rect">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2385275" y="4212444"/>
            <a:ext cx="320709" cy="320709"/>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7" name="标题 1"/>
          <p:cNvSpPr txBox="1"/>
          <p:nvPr/>
        </p:nvSpPr>
        <p:spPr>
          <a:xfrm>
            <a:off x="1994368" y="3761467"/>
            <a:ext cx="160806" cy="160806"/>
          </a:xfrm>
          <a:prstGeom prst="rect">
            <a:avLst/>
          </a:prstGeom>
          <a:solidFill>
            <a:schemeClr val="accent1">
              <a:lumMod val="40000"/>
              <a:lumOff val="6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3059479" y="3915146"/>
            <a:ext cx="6859221" cy="377527"/>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深度访谈对象</a:t>
            </a:r>
            <a:endParaRPr kumimoji="1" lang="zh-CN" altLang="en-US"/>
          </a:p>
        </p:txBody>
      </p:sp>
      <p:sp>
        <p:nvSpPr>
          <p:cNvPr id="19"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调研对象</a:t>
            </a:r>
            <a:endParaRPr kumimoji="1" lang="zh-CN" altLang="en-US"/>
          </a:p>
        </p:txBody>
      </p:sp>
      <p:sp>
        <p:nvSpPr>
          <p:cNvPr id="20"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85236" y="1383398"/>
            <a:ext cx="7981091" cy="457895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078357" y="3268981"/>
            <a:ext cx="5491166" cy="1609344"/>
          </a:xfrm>
          <a:prstGeom prst="rect">
            <a:avLst/>
          </a:prstGeom>
          <a:noFill/>
          <a:ln cap="sq">
            <a:noFill/>
          </a:ln>
        </p:spPr>
        <p:txBody>
          <a:bodyPr vert="horz" wrap="square" lIns="0" tIns="0" rIns="0" bIns="0" rtlCol="0" anchor="ctr"/>
          <a:lstStyle/>
          <a:p>
            <a:pPr algn="l">
              <a:lnSpc>
                <a:spcPct val="130000"/>
              </a:lnSpc>
            </a:pPr>
            <a:r>
              <a:rPr kumimoji="1" lang="en-US" altLang="zh-CN" sz="44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调研发现与问题分析</a:t>
            </a:r>
            <a:endParaRPr kumimoji="1" lang="zh-CN" altLang="en-US"/>
          </a:p>
        </p:txBody>
      </p:sp>
      <p:sp>
        <p:nvSpPr>
          <p:cNvPr id="6" name="标题 1"/>
          <p:cNvSpPr txBox="1"/>
          <p:nvPr/>
        </p:nvSpPr>
        <p:spPr>
          <a:xfrm>
            <a:off x="6908614" y="1218303"/>
            <a:ext cx="4682882" cy="4682883"/>
          </a:xfrm>
          <a:prstGeom prst="ellipse">
            <a:avLst/>
          </a:prstGeom>
          <a:solidFill>
            <a:schemeClr val="accent1">
              <a:alpha val="5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7" name="图片 6"/>
          <p:cNvPicPr>
            <a:picLocks noChangeAspect="1"/>
          </p:cNvPicPr>
          <p:nvPr/>
        </p:nvPicPr>
        <p:blipFill>
          <a:blip r:embed="rId1">
            <a:alphaModFix amt="100000"/>
          </a:blip>
          <a:srcRect l="14569" t="2628" r="11244" b="2772"/>
          <a:stretch>
            <a:fillRect/>
          </a:stretch>
        </p:blipFill>
        <p:spPr>
          <a:xfrm>
            <a:off x="6946778" y="427098"/>
            <a:ext cx="4847734" cy="6351798"/>
          </a:xfrm>
          <a:custGeom>
            <a:avLst/>
            <a:gdLst>
              <a:gd name="connsiteX0" fmla="*/ 0 w 4135394"/>
              <a:gd name="connsiteY0" fmla="*/ 0 h 5418445"/>
              <a:gd name="connsiteX1" fmla="*/ 4135394 w 4135394"/>
              <a:gd name="connsiteY1" fmla="*/ 0 h 5418445"/>
              <a:gd name="connsiteX2" fmla="*/ 4135394 w 4135394"/>
              <a:gd name="connsiteY2" fmla="*/ 5418445 h 5418445"/>
              <a:gd name="connsiteX3" fmla="*/ 0 w 4135394"/>
              <a:gd name="connsiteY3" fmla="*/ 5418445 h 5418445"/>
            </a:gdLst>
            <a:ahLst/>
            <a:cxnLst/>
            <a:rect l="l" t="t" r="r" b="b"/>
            <a:pathLst>
              <a:path w="4135394" h="5418445">
                <a:moveTo>
                  <a:pt x="0" y="0"/>
                </a:moveTo>
                <a:lnTo>
                  <a:pt x="4135394" y="0"/>
                </a:lnTo>
                <a:lnTo>
                  <a:pt x="4135394" y="5418445"/>
                </a:lnTo>
                <a:lnTo>
                  <a:pt x="0" y="5418445"/>
                </a:lnTo>
                <a:close/>
              </a:path>
            </a:pathLst>
          </a:custGeom>
          <a:noFill/>
          <a:ln>
            <a:noFill/>
          </a:ln>
        </p:spPr>
      </p:pic>
      <p:sp>
        <p:nvSpPr>
          <p:cNvPr id="8" name="标题 1"/>
          <p:cNvSpPr txBox="1"/>
          <p:nvPr/>
        </p:nvSpPr>
        <p:spPr>
          <a:xfrm>
            <a:off x="685237" y="895642"/>
            <a:ext cx="2265277" cy="487756"/>
          </a:xfrm>
          <a:prstGeom prst="round1Rect">
            <a:avLst>
              <a:gd name="adj" fmla="val 23920"/>
            </a:avLst>
          </a:prstGeom>
          <a:solidFill>
            <a:schemeClr val="accent1">
              <a:lumMod val="75000"/>
            </a:schemeClr>
          </a:solidFill>
          <a:ln w="12700" cap="sq">
            <a:noFill/>
            <a:miter/>
          </a:ln>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991359" y="1036885"/>
            <a:ext cx="1653032" cy="20527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l">
              <a:lnSpc>
                <a:spcPct val="100000"/>
              </a:lnSpc>
            </a:pPr>
            <a:endParaRPr kumimoji="1" lang="zh-CN" altLang="en-US"/>
          </a:p>
        </p:txBody>
      </p:sp>
      <p:sp>
        <p:nvSpPr>
          <p:cNvPr id="10" name="标题 1"/>
          <p:cNvSpPr txBox="1"/>
          <p:nvPr/>
        </p:nvSpPr>
        <p:spPr>
          <a:xfrm flipH="1">
            <a:off x="4411237" y="2570207"/>
            <a:ext cx="621265" cy="430818"/>
          </a:xfrm>
          <a:custGeom>
            <a:avLst/>
            <a:gdLst/>
            <a:ahLst/>
            <a:cxnLst/>
            <a:rect l="0" t="0" r="0" b="0"/>
            <a:pathLst>
              <a:path w="3149601" h="2184100">
                <a:moveTo>
                  <a:pt x="298450" y="9127"/>
                </a:moveTo>
                <a:cubicBezTo>
                  <a:pt x="186595" y="38582"/>
                  <a:pt x="73801" y="141337"/>
                  <a:pt x="28575" y="254982"/>
                </a:cubicBezTo>
                <a:cubicBezTo>
                  <a:pt x="259" y="326136"/>
                  <a:pt x="0" y="332625"/>
                  <a:pt x="0" y="972152"/>
                </a:cubicBezTo>
                <a:cubicBezTo>
                  <a:pt x="0" y="1367194"/>
                  <a:pt x="4769" y="1624616"/>
                  <a:pt x="12296" y="1635820"/>
                </a:cubicBezTo>
                <a:cubicBezTo>
                  <a:pt x="19059" y="1645886"/>
                  <a:pt x="27631" y="1666932"/>
                  <a:pt x="31346" y="1682589"/>
                </a:cubicBezTo>
                <a:cubicBezTo>
                  <a:pt x="40603" y="1721604"/>
                  <a:pt x="174109" y="1855200"/>
                  <a:pt x="228600" y="1879975"/>
                </a:cubicBezTo>
                <a:cubicBezTo>
                  <a:pt x="253047" y="1891091"/>
                  <a:pt x="298037" y="1911972"/>
                  <a:pt x="328576" y="1926378"/>
                </a:cubicBezTo>
                <a:cubicBezTo>
                  <a:pt x="383234" y="1952162"/>
                  <a:pt x="400153" y="1952572"/>
                  <a:pt x="1410502" y="1952572"/>
                </a:cubicBezTo>
                <a:cubicBezTo>
                  <a:pt x="2081069" y="1952572"/>
                  <a:pt x="2439622" y="1956975"/>
                  <a:pt x="2444750" y="1965272"/>
                </a:cubicBezTo>
                <a:cubicBezTo>
                  <a:pt x="2449067" y="1972257"/>
                  <a:pt x="2464257" y="1977972"/>
                  <a:pt x="2478505" y="1977972"/>
                </a:cubicBezTo>
                <a:cubicBezTo>
                  <a:pt x="2492753" y="1977972"/>
                  <a:pt x="2519562" y="1982822"/>
                  <a:pt x="2538081" y="1988750"/>
                </a:cubicBezTo>
                <a:cubicBezTo>
                  <a:pt x="2726735" y="2049139"/>
                  <a:pt x="2790399" y="2072593"/>
                  <a:pt x="2806065" y="2087477"/>
                </a:cubicBezTo>
                <a:cubicBezTo>
                  <a:pt x="2816193" y="2097099"/>
                  <a:pt x="2834114" y="2104972"/>
                  <a:pt x="2845888" y="2104972"/>
                </a:cubicBezTo>
                <a:cubicBezTo>
                  <a:pt x="2857663" y="2104972"/>
                  <a:pt x="2880809" y="2110652"/>
                  <a:pt x="2897323" y="2117594"/>
                </a:cubicBezTo>
                <a:cubicBezTo>
                  <a:pt x="2913838" y="2124536"/>
                  <a:pt x="2939066" y="2133108"/>
                  <a:pt x="2953385" y="2136644"/>
                </a:cubicBezTo>
                <a:cubicBezTo>
                  <a:pt x="2967704" y="2140179"/>
                  <a:pt x="2981992" y="2145442"/>
                  <a:pt x="2985135" y="2148339"/>
                </a:cubicBezTo>
                <a:cubicBezTo>
                  <a:pt x="2988278" y="2151236"/>
                  <a:pt x="3026569" y="2160467"/>
                  <a:pt x="3070225" y="2168852"/>
                </a:cubicBezTo>
                <a:lnTo>
                  <a:pt x="3149600" y="2184099"/>
                </a:lnTo>
                <a:lnTo>
                  <a:pt x="3149600" y="2152346"/>
                </a:lnTo>
                <a:cubicBezTo>
                  <a:pt x="3149600" y="2132671"/>
                  <a:pt x="3137775" y="2112845"/>
                  <a:pt x="3118510" y="2100223"/>
                </a:cubicBezTo>
                <a:cubicBezTo>
                  <a:pt x="3075019" y="2071726"/>
                  <a:pt x="2941182" y="1903782"/>
                  <a:pt x="2922839" y="1854687"/>
                </a:cubicBezTo>
                <a:cubicBezTo>
                  <a:pt x="2914469" y="1832282"/>
                  <a:pt x="2902058" y="1810513"/>
                  <a:pt x="2895260" y="1806312"/>
                </a:cubicBezTo>
                <a:cubicBezTo>
                  <a:pt x="2888462" y="1802110"/>
                  <a:pt x="2882900" y="1785060"/>
                  <a:pt x="2882900" y="1768422"/>
                </a:cubicBezTo>
                <a:cubicBezTo>
                  <a:pt x="2882900" y="1751784"/>
                  <a:pt x="2877789" y="1735012"/>
                  <a:pt x="2871542" y="1731151"/>
                </a:cubicBezTo>
                <a:cubicBezTo>
                  <a:pt x="2838187" y="1710537"/>
                  <a:pt x="2829638" y="1579110"/>
                  <a:pt x="2821503" y="961972"/>
                </a:cubicBezTo>
                <a:cubicBezTo>
                  <a:pt x="2815706" y="522145"/>
                  <a:pt x="2808527" y="312641"/>
                  <a:pt x="2798657" y="295222"/>
                </a:cubicBezTo>
                <a:cubicBezTo>
                  <a:pt x="2790741" y="281252"/>
                  <a:pt x="2776453" y="253005"/>
                  <a:pt x="2766907" y="232451"/>
                </a:cubicBezTo>
                <a:cubicBezTo>
                  <a:pt x="2741961" y="178740"/>
                  <a:pt x="2632138" y="70759"/>
                  <a:pt x="2565400" y="34323"/>
                </a:cubicBezTo>
                <a:lnTo>
                  <a:pt x="2508250" y="3122"/>
                </a:lnTo>
                <a:lnTo>
                  <a:pt x="1422400" y="1108"/>
                </a:lnTo>
                <a:cubicBezTo>
                  <a:pt x="825182" y="0"/>
                  <a:pt x="319405" y="3609"/>
                  <a:pt x="298450" y="9127"/>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8900000">
            <a:off x="4645419" y="2666594"/>
            <a:ext cx="228008" cy="135035"/>
          </a:xfrm>
          <a:prstGeom prst="corner">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1228123"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a:off x="11297522" y="744251"/>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4" name="标题 1"/>
          <p:cNvSpPr txBox="1"/>
          <p:nvPr/>
        </p:nvSpPr>
        <p:spPr>
          <a:xfrm>
            <a:off x="10807604"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5" name="标题 1"/>
          <p:cNvSpPr txBox="1"/>
          <p:nvPr/>
        </p:nvSpPr>
        <p:spPr>
          <a:xfrm>
            <a:off x="10873036" y="744251"/>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6" name="标题 1"/>
          <p:cNvSpPr txBox="1"/>
          <p:nvPr/>
        </p:nvSpPr>
        <p:spPr>
          <a:xfrm>
            <a:off x="10387085" y="674862"/>
            <a:ext cx="268552" cy="268552"/>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7" name="标题 1"/>
          <p:cNvSpPr txBox="1"/>
          <p:nvPr/>
        </p:nvSpPr>
        <p:spPr>
          <a:xfrm>
            <a:off x="10454311" y="744251"/>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18" name="标题 1"/>
          <p:cNvSpPr txBox="1"/>
          <p:nvPr/>
        </p:nvSpPr>
        <p:spPr>
          <a:xfrm>
            <a:off x="9966566" y="674862"/>
            <a:ext cx="268552" cy="268552"/>
          </a:xfrm>
          <a:prstGeom prst="rect">
            <a:avLst/>
          </a:prstGeom>
          <a:solidFill>
            <a:schemeClr val="accent2"/>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9" name="标题 1"/>
          <p:cNvSpPr txBox="1"/>
          <p:nvPr/>
        </p:nvSpPr>
        <p:spPr>
          <a:xfrm>
            <a:off x="10040941" y="744251"/>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00000"/>
              </a:lnSpc>
            </a:pPr>
            <a:endParaRPr kumimoji="1" lang="zh-CN" altLang="en-US"/>
          </a:p>
        </p:txBody>
      </p:sp>
      <p:sp>
        <p:nvSpPr>
          <p:cNvPr id="20" name="标题 1"/>
          <p:cNvSpPr txBox="1"/>
          <p:nvPr/>
        </p:nvSpPr>
        <p:spPr>
          <a:xfrm rot="11976903">
            <a:off x="10302433" y="4875308"/>
            <a:ext cx="1150698" cy="948278"/>
          </a:xfrm>
          <a:custGeom>
            <a:avLst/>
            <a:gdLst>
              <a:gd name="connsiteX0" fmla="*/ 1150698 w 1150698"/>
              <a:gd name="connsiteY0" fmla="*/ 203942 h 948278"/>
              <a:gd name="connsiteX1" fmla="*/ 16470 w 1150698"/>
              <a:gd name="connsiteY1" fmla="*/ 948279 h 948278"/>
            </a:gdLst>
            <a:ahLst/>
            <a:cxnLst/>
            <a:rect l="l" t="t" r="r" b="b"/>
            <a:pathLst>
              <a:path w="1150698" h="948278">
                <a:moveTo>
                  <a:pt x="1150698" y="203942"/>
                </a:moveTo>
                <a:cubicBezTo>
                  <a:pt x="1150698" y="203942"/>
                  <a:pt x="-160753" y="-587655"/>
                  <a:pt x="16470" y="948279"/>
                </a:cubicBezTo>
              </a:path>
            </a:pathLst>
          </a:custGeom>
          <a:noFill/>
          <a:ln w="11760" cap="flat">
            <a:solidFill>
              <a:schemeClr val="bg1">
                <a:alpha val="100000"/>
              </a:schemeClr>
            </a:solidFill>
            <a:prstDash val="dash"/>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717522" flipH="1">
            <a:off x="11496870" y="4944643"/>
            <a:ext cx="168198" cy="144998"/>
          </a:xfrm>
          <a:prstGeom prst="triangle">
            <a:avLst/>
          </a:prstGeom>
          <a:solidFill>
            <a:schemeClr val="bg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22" name="标题 1"/>
          <p:cNvSpPr txBox="1"/>
          <p:nvPr/>
        </p:nvSpPr>
        <p:spPr>
          <a:xfrm flipH="1">
            <a:off x="10040941" y="5315157"/>
            <a:ext cx="647200" cy="647200"/>
          </a:xfrm>
          <a:prstGeom prst="ellipse">
            <a:avLst/>
          </a:prstGeom>
          <a:solidFill>
            <a:schemeClr val="accent1">
              <a:lumMod val="75000"/>
            </a:schemeClr>
          </a:solidFill>
          <a:ln w="76200" cap="sq">
            <a:solidFill>
              <a:schemeClr val="bg1"/>
            </a:solid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2186055">
            <a:off x="10153648" y="5551148"/>
            <a:ext cx="385773" cy="192478"/>
          </a:xfrm>
          <a:custGeom>
            <a:avLst/>
            <a:gdLst/>
            <a:ahLst/>
            <a:cxnLst/>
            <a:rect l="l" t="t" r="r" b="b"/>
            <a:pathLst>
              <a:path w="524584" h="261736">
                <a:moveTo>
                  <a:pt x="158168" y="223847"/>
                </a:moveTo>
                <a:cubicBezTo>
                  <a:pt x="155624" y="224224"/>
                  <a:pt x="153420" y="225143"/>
                  <a:pt x="151556" y="226604"/>
                </a:cubicBezTo>
                <a:cubicBezTo>
                  <a:pt x="149693" y="228064"/>
                  <a:pt x="148327" y="229957"/>
                  <a:pt x="147458" y="232281"/>
                </a:cubicBezTo>
                <a:cubicBezTo>
                  <a:pt x="146589" y="234605"/>
                  <a:pt x="146364" y="237180"/>
                  <a:pt x="146783" y="240007"/>
                </a:cubicBezTo>
                <a:cubicBezTo>
                  <a:pt x="147202" y="242834"/>
                  <a:pt x="148164" y="245233"/>
                  <a:pt x="149670" y="247205"/>
                </a:cubicBezTo>
                <a:cubicBezTo>
                  <a:pt x="151175" y="249178"/>
                  <a:pt x="153032" y="250593"/>
                  <a:pt x="155238" y="251450"/>
                </a:cubicBezTo>
                <a:cubicBezTo>
                  <a:pt x="157445" y="252307"/>
                  <a:pt x="159821" y="252547"/>
                  <a:pt x="162365" y="252170"/>
                </a:cubicBezTo>
                <a:cubicBezTo>
                  <a:pt x="164909" y="251793"/>
                  <a:pt x="167112" y="250875"/>
                  <a:pt x="168976" y="249414"/>
                </a:cubicBezTo>
                <a:cubicBezTo>
                  <a:pt x="170839" y="247954"/>
                  <a:pt x="172205" y="246061"/>
                  <a:pt x="173074" y="243737"/>
                </a:cubicBezTo>
                <a:cubicBezTo>
                  <a:pt x="173943" y="241413"/>
                  <a:pt x="174168" y="238837"/>
                  <a:pt x="173749" y="236011"/>
                </a:cubicBezTo>
                <a:cubicBezTo>
                  <a:pt x="173330" y="233184"/>
                  <a:pt x="172368" y="230785"/>
                  <a:pt x="170863" y="228812"/>
                </a:cubicBezTo>
                <a:cubicBezTo>
                  <a:pt x="169357" y="226840"/>
                  <a:pt x="167501" y="225425"/>
                  <a:pt x="165294" y="224568"/>
                </a:cubicBezTo>
                <a:cubicBezTo>
                  <a:pt x="163087" y="223711"/>
                  <a:pt x="160712" y="223470"/>
                  <a:pt x="158168" y="223847"/>
                </a:cubicBezTo>
                <a:close/>
                <a:moveTo>
                  <a:pt x="213862" y="215074"/>
                </a:moveTo>
                <a:cubicBezTo>
                  <a:pt x="210470" y="215577"/>
                  <a:pt x="207749" y="217005"/>
                  <a:pt x="205701" y="219360"/>
                </a:cubicBezTo>
                <a:cubicBezTo>
                  <a:pt x="203652" y="221715"/>
                  <a:pt x="202620" y="224597"/>
                  <a:pt x="202606" y="228008"/>
                </a:cubicBezTo>
                <a:lnTo>
                  <a:pt x="228300" y="224200"/>
                </a:lnTo>
                <a:cubicBezTo>
                  <a:pt x="227362" y="220988"/>
                  <a:pt x="225583" y="218537"/>
                  <a:pt x="222963" y="216845"/>
                </a:cubicBezTo>
                <a:cubicBezTo>
                  <a:pt x="220344" y="215153"/>
                  <a:pt x="217310" y="214563"/>
                  <a:pt x="213862" y="215074"/>
                </a:cubicBezTo>
                <a:close/>
                <a:moveTo>
                  <a:pt x="212605" y="206594"/>
                </a:moveTo>
                <a:cubicBezTo>
                  <a:pt x="217014" y="205941"/>
                  <a:pt x="221102" y="206332"/>
                  <a:pt x="224868" y="207767"/>
                </a:cubicBezTo>
                <a:cubicBezTo>
                  <a:pt x="228634" y="209202"/>
                  <a:pt x="231754" y="211542"/>
                  <a:pt x="234228" y="214786"/>
                </a:cubicBezTo>
                <a:cubicBezTo>
                  <a:pt x="236702" y="218030"/>
                  <a:pt x="238282" y="221970"/>
                  <a:pt x="238969" y="226606"/>
                </a:cubicBezTo>
                <a:cubicBezTo>
                  <a:pt x="239078" y="227341"/>
                  <a:pt x="239176" y="228395"/>
                  <a:pt x="239264" y="229768"/>
                </a:cubicBezTo>
                <a:lnTo>
                  <a:pt x="203734" y="235034"/>
                </a:lnTo>
                <a:cubicBezTo>
                  <a:pt x="204850" y="238277"/>
                  <a:pt x="206867" y="240679"/>
                  <a:pt x="209785" y="242240"/>
                </a:cubicBezTo>
                <a:cubicBezTo>
                  <a:pt x="212702" y="243801"/>
                  <a:pt x="216112" y="244292"/>
                  <a:pt x="220012" y="243714"/>
                </a:cubicBezTo>
                <a:cubicBezTo>
                  <a:pt x="224987" y="242977"/>
                  <a:pt x="228843" y="240730"/>
                  <a:pt x="231579" y="236974"/>
                </a:cubicBezTo>
                <a:lnTo>
                  <a:pt x="238228" y="242661"/>
                </a:lnTo>
                <a:cubicBezTo>
                  <a:pt x="236554" y="245394"/>
                  <a:pt x="234254" y="247612"/>
                  <a:pt x="231329" y="249317"/>
                </a:cubicBezTo>
                <a:cubicBezTo>
                  <a:pt x="228404" y="251021"/>
                  <a:pt x="224991" y="252162"/>
                  <a:pt x="221090" y="252740"/>
                </a:cubicBezTo>
                <a:cubicBezTo>
                  <a:pt x="216115" y="253478"/>
                  <a:pt x="211587" y="253138"/>
                  <a:pt x="207506" y="251720"/>
                </a:cubicBezTo>
                <a:cubicBezTo>
                  <a:pt x="203425" y="250303"/>
                  <a:pt x="200091" y="247981"/>
                  <a:pt x="197504" y="244753"/>
                </a:cubicBezTo>
                <a:cubicBezTo>
                  <a:pt x="194917" y="241526"/>
                  <a:pt x="193293" y="237679"/>
                  <a:pt x="192631" y="233213"/>
                </a:cubicBezTo>
                <a:cubicBezTo>
                  <a:pt x="191978" y="228803"/>
                  <a:pt x="192393" y="224683"/>
                  <a:pt x="193876" y="220852"/>
                </a:cubicBezTo>
                <a:cubicBezTo>
                  <a:pt x="195359" y="217022"/>
                  <a:pt x="197735" y="213853"/>
                  <a:pt x="201003" y="211347"/>
                </a:cubicBezTo>
                <a:cubicBezTo>
                  <a:pt x="204272" y="208840"/>
                  <a:pt x="208139" y="207256"/>
                  <a:pt x="212605" y="206594"/>
                </a:cubicBezTo>
                <a:close/>
                <a:moveTo>
                  <a:pt x="275061" y="198422"/>
                </a:moveTo>
                <a:cubicBezTo>
                  <a:pt x="278275" y="198668"/>
                  <a:pt x="280959" y="199238"/>
                  <a:pt x="283114" y="200132"/>
                </a:cubicBezTo>
                <a:lnTo>
                  <a:pt x="280237" y="208791"/>
                </a:lnTo>
                <a:cubicBezTo>
                  <a:pt x="276058" y="207099"/>
                  <a:pt x="271566" y="206609"/>
                  <a:pt x="266760" y="207321"/>
                </a:cubicBezTo>
                <a:cubicBezTo>
                  <a:pt x="263651" y="207782"/>
                  <a:pt x="261360" y="208598"/>
                  <a:pt x="259887" y="209770"/>
                </a:cubicBezTo>
                <a:cubicBezTo>
                  <a:pt x="258414" y="210942"/>
                  <a:pt x="257791" y="212291"/>
                  <a:pt x="258017" y="213817"/>
                </a:cubicBezTo>
                <a:cubicBezTo>
                  <a:pt x="258268" y="215513"/>
                  <a:pt x="259308" y="216586"/>
                  <a:pt x="261137" y="217038"/>
                </a:cubicBezTo>
                <a:cubicBezTo>
                  <a:pt x="262966" y="217489"/>
                  <a:pt x="265736" y="217757"/>
                  <a:pt x="269446" y="217843"/>
                </a:cubicBezTo>
                <a:cubicBezTo>
                  <a:pt x="273148" y="217872"/>
                  <a:pt x="276212" y="218082"/>
                  <a:pt x="278639" y="218474"/>
                </a:cubicBezTo>
                <a:cubicBezTo>
                  <a:pt x="281066" y="218865"/>
                  <a:pt x="283243" y="219814"/>
                  <a:pt x="285170" y="221319"/>
                </a:cubicBezTo>
                <a:cubicBezTo>
                  <a:pt x="287098" y="222824"/>
                  <a:pt x="288300" y="225188"/>
                  <a:pt x="288778" y="228410"/>
                </a:cubicBezTo>
                <a:cubicBezTo>
                  <a:pt x="289406" y="232650"/>
                  <a:pt x="288071" y="236315"/>
                  <a:pt x="284774" y="239403"/>
                </a:cubicBezTo>
                <a:cubicBezTo>
                  <a:pt x="281476" y="242492"/>
                  <a:pt x="276662" y="244505"/>
                  <a:pt x="270330" y="245443"/>
                </a:cubicBezTo>
                <a:cubicBezTo>
                  <a:pt x="266655" y="245988"/>
                  <a:pt x="262994" y="246039"/>
                  <a:pt x="259347" y="245598"/>
                </a:cubicBezTo>
                <a:cubicBezTo>
                  <a:pt x="255699" y="245156"/>
                  <a:pt x="252721" y="244355"/>
                  <a:pt x="250411" y="243196"/>
                </a:cubicBezTo>
                <a:lnTo>
                  <a:pt x="253288" y="234536"/>
                </a:lnTo>
                <a:cubicBezTo>
                  <a:pt x="255524" y="235592"/>
                  <a:pt x="258130" y="236318"/>
                  <a:pt x="261107" y="236714"/>
                </a:cubicBezTo>
                <a:cubicBezTo>
                  <a:pt x="264083" y="237111"/>
                  <a:pt x="266956" y="237104"/>
                  <a:pt x="269727" y="236693"/>
                </a:cubicBezTo>
                <a:cubicBezTo>
                  <a:pt x="276058" y="235755"/>
                  <a:pt x="278977" y="233618"/>
                  <a:pt x="278483" y="230283"/>
                </a:cubicBezTo>
                <a:cubicBezTo>
                  <a:pt x="278248" y="228700"/>
                  <a:pt x="277279" y="227717"/>
                  <a:pt x="275576" y="227334"/>
                </a:cubicBezTo>
                <a:cubicBezTo>
                  <a:pt x="273872" y="226951"/>
                  <a:pt x="271198" y="226740"/>
                  <a:pt x="267553" y="226703"/>
                </a:cubicBezTo>
                <a:cubicBezTo>
                  <a:pt x="263738" y="226690"/>
                  <a:pt x="260603" y="226491"/>
                  <a:pt x="258148" y="226103"/>
                </a:cubicBezTo>
                <a:cubicBezTo>
                  <a:pt x="255693" y="225716"/>
                  <a:pt x="253467" y="224732"/>
                  <a:pt x="251470" y="223150"/>
                </a:cubicBezTo>
                <a:cubicBezTo>
                  <a:pt x="249474" y="221568"/>
                  <a:pt x="248233" y="219138"/>
                  <a:pt x="247747" y="215859"/>
                </a:cubicBezTo>
                <a:cubicBezTo>
                  <a:pt x="247110" y="211562"/>
                  <a:pt x="248396" y="207862"/>
                  <a:pt x="251605" y="204758"/>
                </a:cubicBezTo>
                <a:cubicBezTo>
                  <a:pt x="254813" y="201654"/>
                  <a:pt x="259470" y="199649"/>
                  <a:pt x="265576" y="198744"/>
                </a:cubicBezTo>
                <a:cubicBezTo>
                  <a:pt x="268685" y="198283"/>
                  <a:pt x="271847" y="198176"/>
                  <a:pt x="275061" y="198422"/>
                </a:cubicBezTo>
                <a:close/>
                <a:moveTo>
                  <a:pt x="346949" y="195871"/>
                </a:moveTo>
                <a:cubicBezTo>
                  <a:pt x="342878" y="196475"/>
                  <a:pt x="339733" y="198154"/>
                  <a:pt x="337513" y="200910"/>
                </a:cubicBezTo>
                <a:cubicBezTo>
                  <a:pt x="335292" y="203665"/>
                  <a:pt x="334463" y="206937"/>
                  <a:pt x="335024" y="210724"/>
                </a:cubicBezTo>
                <a:cubicBezTo>
                  <a:pt x="335594" y="214569"/>
                  <a:pt x="337343" y="217501"/>
                  <a:pt x="340271" y="219523"/>
                </a:cubicBezTo>
                <a:cubicBezTo>
                  <a:pt x="343199" y="221544"/>
                  <a:pt x="346699" y="222254"/>
                  <a:pt x="350769" y="221650"/>
                </a:cubicBezTo>
                <a:cubicBezTo>
                  <a:pt x="354783" y="221055"/>
                  <a:pt x="357898" y="219366"/>
                  <a:pt x="360114" y="216582"/>
                </a:cubicBezTo>
                <a:cubicBezTo>
                  <a:pt x="362330" y="213799"/>
                  <a:pt x="363153" y="210485"/>
                  <a:pt x="362584" y="206640"/>
                </a:cubicBezTo>
                <a:cubicBezTo>
                  <a:pt x="362022" y="202853"/>
                  <a:pt x="360280" y="199962"/>
                  <a:pt x="357356" y="197969"/>
                </a:cubicBezTo>
                <a:cubicBezTo>
                  <a:pt x="354432" y="195976"/>
                  <a:pt x="350963" y="195277"/>
                  <a:pt x="346949" y="195871"/>
                </a:cubicBezTo>
                <a:close/>
                <a:moveTo>
                  <a:pt x="178210" y="194186"/>
                </a:moveTo>
                <a:lnTo>
                  <a:pt x="187535" y="257106"/>
                </a:lnTo>
                <a:lnTo>
                  <a:pt x="177359" y="258614"/>
                </a:lnTo>
                <a:lnTo>
                  <a:pt x="176492" y="252763"/>
                </a:lnTo>
                <a:cubicBezTo>
                  <a:pt x="175058" y="255171"/>
                  <a:pt x="173134" y="257103"/>
                  <a:pt x="170721" y="258558"/>
                </a:cubicBezTo>
                <a:cubicBezTo>
                  <a:pt x="168308" y="260013"/>
                  <a:pt x="165547" y="260972"/>
                  <a:pt x="162437" y="261432"/>
                </a:cubicBezTo>
                <a:cubicBezTo>
                  <a:pt x="158084" y="262077"/>
                  <a:pt x="154027" y="261697"/>
                  <a:pt x="150266" y="260290"/>
                </a:cubicBezTo>
                <a:cubicBezTo>
                  <a:pt x="146504" y="258883"/>
                  <a:pt x="143372" y="256559"/>
                  <a:pt x="140870" y="253319"/>
                </a:cubicBezTo>
                <a:cubicBezTo>
                  <a:pt x="138368" y="250079"/>
                  <a:pt x="136777" y="246170"/>
                  <a:pt x="136098" y="241590"/>
                </a:cubicBezTo>
                <a:cubicBezTo>
                  <a:pt x="135420" y="237011"/>
                  <a:pt x="135810" y="232823"/>
                  <a:pt x="137269" y="229024"/>
                </a:cubicBezTo>
                <a:cubicBezTo>
                  <a:pt x="138729" y="225226"/>
                  <a:pt x="141054" y="222108"/>
                  <a:pt x="144246" y="219671"/>
                </a:cubicBezTo>
                <a:cubicBezTo>
                  <a:pt x="147438" y="217234"/>
                  <a:pt x="151210" y="215692"/>
                  <a:pt x="155564" y="215047"/>
                </a:cubicBezTo>
                <a:cubicBezTo>
                  <a:pt x="158560" y="214603"/>
                  <a:pt x="161377" y="214706"/>
                  <a:pt x="164015" y="215355"/>
                </a:cubicBezTo>
                <a:cubicBezTo>
                  <a:pt x="166653" y="216004"/>
                  <a:pt x="169000" y="217216"/>
                  <a:pt x="171054" y="218991"/>
                </a:cubicBezTo>
                <a:lnTo>
                  <a:pt x="167610" y="195756"/>
                </a:lnTo>
                <a:close/>
                <a:moveTo>
                  <a:pt x="307250" y="193088"/>
                </a:moveTo>
                <a:lnTo>
                  <a:pt x="313961" y="238371"/>
                </a:lnTo>
                <a:lnTo>
                  <a:pt x="303361" y="239942"/>
                </a:lnTo>
                <a:lnTo>
                  <a:pt x="296650" y="194659"/>
                </a:lnTo>
                <a:close/>
                <a:moveTo>
                  <a:pt x="369860" y="183810"/>
                </a:moveTo>
                <a:lnTo>
                  <a:pt x="375552" y="222224"/>
                </a:lnTo>
                <a:cubicBezTo>
                  <a:pt x="377915" y="238166"/>
                  <a:pt x="370956" y="247344"/>
                  <a:pt x="354674" y="249756"/>
                </a:cubicBezTo>
                <a:cubicBezTo>
                  <a:pt x="350321" y="250402"/>
                  <a:pt x="346113" y="250462"/>
                  <a:pt x="342048" y="249938"/>
                </a:cubicBezTo>
                <a:cubicBezTo>
                  <a:pt x="337984" y="249413"/>
                  <a:pt x="334525" y="248294"/>
                  <a:pt x="331671" y="246579"/>
                </a:cubicBezTo>
                <a:lnTo>
                  <a:pt x="335239" y="237904"/>
                </a:lnTo>
                <a:cubicBezTo>
                  <a:pt x="337460" y="239250"/>
                  <a:pt x="340157" y="240194"/>
                  <a:pt x="343328" y="240735"/>
                </a:cubicBezTo>
                <a:cubicBezTo>
                  <a:pt x="346499" y="241276"/>
                  <a:pt x="349639" y="241317"/>
                  <a:pt x="352749" y="240856"/>
                </a:cubicBezTo>
                <a:cubicBezTo>
                  <a:pt x="357723" y="240118"/>
                  <a:pt x="361202" y="238447"/>
                  <a:pt x="363185" y="235843"/>
                </a:cubicBezTo>
                <a:cubicBezTo>
                  <a:pt x="365168" y="233238"/>
                  <a:pt x="365816" y="229618"/>
                  <a:pt x="365129" y="224982"/>
                </a:cubicBezTo>
                <a:lnTo>
                  <a:pt x="364777" y="222608"/>
                </a:lnTo>
                <a:cubicBezTo>
                  <a:pt x="363261" y="224854"/>
                  <a:pt x="361278" y="226679"/>
                  <a:pt x="358828" y="228082"/>
                </a:cubicBezTo>
                <a:cubicBezTo>
                  <a:pt x="356379" y="229485"/>
                  <a:pt x="353599" y="230417"/>
                  <a:pt x="350490" y="230878"/>
                </a:cubicBezTo>
                <a:cubicBezTo>
                  <a:pt x="346193" y="231514"/>
                  <a:pt x="342171" y="231172"/>
                  <a:pt x="338422" y="229850"/>
                </a:cubicBezTo>
                <a:cubicBezTo>
                  <a:pt x="334673" y="228528"/>
                  <a:pt x="331547" y="226348"/>
                  <a:pt x="329046" y="223310"/>
                </a:cubicBezTo>
                <a:cubicBezTo>
                  <a:pt x="326545" y="220272"/>
                  <a:pt x="324976" y="216604"/>
                  <a:pt x="324339" y="212308"/>
                </a:cubicBezTo>
                <a:cubicBezTo>
                  <a:pt x="323703" y="208011"/>
                  <a:pt x="324143" y="204061"/>
                  <a:pt x="325660" y="200456"/>
                </a:cubicBezTo>
                <a:cubicBezTo>
                  <a:pt x="327176" y="196852"/>
                  <a:pt x="329539" y="193887"/>
                  <a:pt x="332748" y="191563"/>
                </a:cubicBezTo>
                <a:cubicBezTo>
                  <a:pt x="335956" y="189239"/>
                  <a:pt x="339709" y="187758"/>
                  <a:pt x="344006" y="187122"/>
                </a:cubicBezTo>
                <a:cubicBezTo>
                  <a:pt x="347284" y="186636"/>
                  <a:pt x="350346" y="186731"/>
                  <a:pt x="353191" y="187407"/>
                </a:cubicBezTo>
                <a:cubicBezTo>
                  <a:pt x="356035" y="188083"/>
                  <a:pt x="358525" y="189390"/>
                  <a:pt x="360661" y="191326"/>
                </a:cubicBezTo>
                <a:lnTo>
                  <a:pt x="359769" y="185305"/>
                </a:lnTo>
                <a:close/>
                <a:moveTo>
                  <a:pt x="407068" y="177776"/>
                </a:moveTo>
                <a:cubicBezTo>
                  <a:pt x="412777" y="176930"/>
                  <a:pt x="417604" y="177919"/>
                  <a:pt x="421546" y="180743"/>
                </a:cubicBezTo>
                <a:cubicBezTo>
                  <a:pt x="425489" y="183568"/>
                  <a:pt x="427947" y="188259"/>
                  <a:pt x="428918" y="194817"/>
                </a:cubicBezTo>
                <a:lnTo>
                  <a:pt x="432764" y="220765"/>
                </a:lnTo>
                <a:lnTo>
                  <a:pt x="422164" y="222336"/>
                </a:lnTo>
                <a:lnTo>
                  <a:pt x="418520" y="197744"/>
                </a:lnTo>
                <a:cubicBezTo>
                  <a:pt x="417933" y="193787"/>
                  <a:pt x="416558" y="190943"/>
                  <a:pt x="414395" y="189213"/>
                </a:cubicBezTo>
                <a:cubicBezTo>
                  <a:pt x="412232" y="187482"/>
                  <a:pt x="409427" y="186873"/>
                  <a:pt x="405978" y="187384"/>
                </a:cubicBezTo>
                <a:cubicBezTo>
                  <a:pt x="402078" y="187962"/>
                  <a:pt x="399170" y="189591"/>
                  <a:pt x="397257" y="192273"/>
                </a:cubicBezTo>
                <a:cubicBezTo>
                  <a:pt x="395343" y="194954"/>
                  <a:pt x="394713" y="198499"/>
                  <a:pt x="395366" y="202909"/>
                </a:cubicBezTo>
                <a:lnTo>
                  <a:pt x="398759" y="225804"/>
                </a:lnTo>
                <a:lnTo>
                  <a:pt x="388160" y="227375"/>
                </a:lnTo>
                <a:lnTo>
                  <a:pt x="381449" y="182093"/>
                </a:lnTo>
                <a:lnTo>
                  <a:pt x="391540" y="180597"/>
                </a:lnTo>
                <a:lnTo>
                  <a:pt x="392407" y="186448"/>
                </a:lnTo>
                <a:cubicBezTo>
                  <a:pt x="393850" y="184097"/>
                  <a:pt x="395820" y="182187"/>
                  <a:pt x="398318" y="180719"/>
                </a:cubicBezTo>
                <a:cubicBezTo>
                  <a:pt x="400816" y="179252"/>
                  <a:pt x="403732" y="178270"/>
                  <a:pt x="407068" y="177776"/>
                </a:cubicBezTo>
                <a:close/>
                <a:moveTo>
                  <a:pt x="299002" y="173685"/>
                </a:moveTo>
                <a:cubicBezTo>
                  <a:pt x="300924" y="173401"/>
                  <a:pt x="302621" y="173741"/>
                  <a:pt x="304093" y="174707"/>
                </a:cubicBezTo>
                <a:cubicBezTo>
                  <a:pt x="305565" y="175674"/>
                  <a:pt x="306431" y="177033"/>
                  <a:pt x="306690" y="178786"/>
                </a:cubicBezTo>
                <a:cubicBezTo>
                  <a:pt x="306967" y="180651"/>
                  <a:pt x="306563" y="182314"/>
                  <a:pt x="305480" y="183775"/>
                </a:cubicBezTo>
                <a:cubicBezTo>
                  <a:pt x="304396" y="185235"/>
                  <a:pt x="302865" y="186112"/>
                  <a:pt x="300887" y="186405"/>
                </a:cubicBezTo>
                <a:cubicBezTo>
                  <a:pt x="298964" y="186690"/>
                  <a:pt x="297263" y="186321"/>
                  <a:pt x="295783" y="185298"/>
                </a:cubicBezTo>
                <a:cubicBezTo>
                  <a:pt x="294302" y="184276"/>
                  <a:pt x="293428" y="182860"/>
                  <a:pt x="293160" y="181051"/>
                </a:cubicBezTo>
                <a:cubicBezTo>
                  <a:pt x="292892" y="179242"/>
                  <a:pt x="293318" y="177633"/>
                  <a:pt x="294438" y="176225"/>
                </a:cubicBezTo>
                <a:cubicBezTo>
                  <a:pt x="295558" y="174817"/>
                  <a:pt x="297079" y="173970"/>
                  <a:pt x="299002" y="173685"/>
                </a:cubicBezTo>
                <a:close/>
                <a:moveTo>
                  <a:pt x="88632" y="80088"/>
                </a:moveTo>
                <a:cubicBezTo>
                  <a:pt x="84731" y="80666"/>
                  <a:pt x="81715" y="82442"/>
                  <a:pt x="79585" y="85415"/>
                </a:cubicBezTo>
                <a:cubicBezTo>
                  <a:pt x="77455" y="88388"/>
                  <a:pt x="76704" y="91995"/>
                  <a:pt x="77332" y="96235"/>
                </a:cubicBezTo>
                <a:cubicBezTo>
                  <a:pt x="77960" y="100475"/>
                  <a:pt x="79725" y="103709"/>
                  <a:pt x="82626" y="105936"/>
                </a:cubicBezTo>
                <a:cubicBezTo>
                  <a:pt x="85527" y="108164"/>
                  <a:pt x="88928" y="108989"/>
                  <a:pt x="92829" y="108411"/>
                </a:cubicBezTo>
                <a:cubicBezTo>
                  <a:pt x="96730" y="107833"/>
                  <a:pt x="99759" y="106055"/>
                  <a:pt x="101918" y="103077"/>
                </a:cubicBezTo>
                <a:cubicBezTo>
                  <a:pt x="104076" y="100100"/>
                  <a:pt x="104842" y="96491"/>
                  <a:pt x="104213" y="92251"/>
                </a:cubicBezTo>
                <a:cubicBezTo>
                  <a:pt x="103585" y="88011"/>
                  <a:pt x="101806" y="84780"/>
                  <a:pt x="98877" y="82556"/>
                </a:cubicBezTo>
                <a:cubicBezTo>
                  <a:pt x="95947" y="80333"/>
                  <a:pt x="92532" y="79510"/>
                  <a:pt x="88632" y="80088"/>
                </a:cubicBezTo>
                <a:close/>
                <a:moveTo>
                  <a:pt x="25296" y="75955"/>
                </a:moveTo>
                <a:lnTo>
                  <a:pt x="12406" y="77865"/>
                </a:lnTo>
                <a:lnTo>
                  <a:pt x="15900" y="101439"/>
                </a:lnTo>
                <a:lnTo>
                  <a:pt x="28789" y="99529"/>
                </a:lnTo>
                <a:cubicBezTo>
                  <a:pt x="33594" y="98817"/>
                  <a:pt x="37090" y="97259"/>
                  <a:pt x="39276" y="94855"/>
                </a:cubicBezTo>
                <a:cubicBezTo>
                  <a:pt x="41462" y="92451"/>
                  <a:pt x="42274" y="89355"/>
                  <a:pt x="41713" y="85568"/>
                </a:cubicBezTo>
                <a:cubicBezTo>
                  <a:pt x="41151" y="81780"/>
                  <a:pt x="39476" y="79053"/>
                  <a:pt x="36687" y="77386"/>
                </a:cubicBezTo>
                <a:cubicBezTo>
                  <a:pt x="33898" y="75720"/>
                  <a:pt x="30101" y="75243"/>
                  <a:pt x="25296" y="75955"/>
                </a:cubicBezTo>
                <a:close/>
                <a:moveTo>
                  <a:pt x="87300" y="71099"/>
                </a:moveTo>
                <a:cubicBezTo>
                  <a:pt x="91935" y="70412"/>
                  <a:pt x="96237" y="70786"/>
                  <a:pt x="100205" y="72220"/>
                </a:cubicBezTo>
                <a:cubicBezTo>
                  <a:pt x="104173" y="73654"/>
                  <a:pt x="107448" y="75971"/>
                  <a:pt x="110031" y="79170"/>
                </a:cubicBezTo>
                <a:cubicBezTo>
                  <a:pt x="112614" y="82369"/>
                  <a:pt x="114236" y="86202"/>
                  <a:pt x="114898" y="90668"/>
                </a:cubicBezTo>
                <a:cubicBezTo>
                  <a:pt x="115560" y="95134"/>
                  <a:pt x="115121" y="99286"/>
                  <a:pt x="113581" y="103126"/>
                </a:cubicBezTo>
                <a:cubicBezTo>
                  <a:pt x="112041" y="106965"/>
                  <a:pt x="109581" y="110146"/>
                  <a:pt x="106199" y="112669"/>
                </a:cubicBezTo>
                <a:cubicBezTo>
                  <a:pt x="102818" y="115192"/>
                  <a:pt x="98809" y="116797"/>
                  <a:pt x="94174" y="117484"/>
                </a:cubicBezTo>
                <a:cubicBezTo>
                  <a:pt x="89594" y="118163"/>
                  <a:pt x="85321" y="117785"/>
                  <a:pt x="81353" y="116351"/>
                </a:cubicBezTo>
                <a:cubicBezTo>
                  <a:pt x="77385" y="114917"/>
                  <a:pt x="74108" y="112586"/>
                  <a:pt x="71521" y="109359"/>
                </a:cubicBezTo>
                <a:cubicBezTo>
                  <a:pt x="68934" y="106131"/>
                  <a:pt x="67309" y="102284"/>
                  <a:pt x="66647" y="97818"/>
                </a:cubicBezTo>
                <a:cubicBezTo>
                  <a:pt x="65986" y="93352"/>
                  <a:pt x="66427" y="89214"/>
                  <a:pt x="67971" y="85403"/>
                </a:cubicBezTo>
                <a:cubicBezTo>
                  <a:pt x="69515" y="81592"/>
                  <a:pt x="71977" y="78425"/>
                  <a:pt x="75359" y="75902"/>
                </a:cubicBezTo>
                <a:cubicBezTo>
                  <a:pt x="78740" y="73379"/>
                  <a:pt x="82720" y="71778"/>
                  <a:pt x="87300" y="71099"/>
                </a:cubicBezTo>
                <a:close/>
                <a:moveTo>
                  <a:pt x="24422" y="66551"/>
                </a:moveTo>
                <a:cubicBezTo>
                  <a:pt x="29567" y="65789"/>
                  <a:pt x="34172" y="65973"/>
                  <a:pt x="38240" y="67104"/>
                </a:cubicBezTo>
                <a:cubicBezTo>
                  <a:pt x="42307" y="68234"/>
                  <a:pt x="45593" y="70231"/>
                  <a:pt x="48097" y="73096"/>
                </a:cubicBezTo>
                <a:cubicBezTo>
                  <a:pt x="50602" y="75960"/>
                  <a:pt x="52176" y="79568"/>
                  <a:pt x="52821" y="83921"/>
                </a:cubicBezTo>
                <a:cubicBezTo>
                  <a:pt x="53458" y="88218"/>
                  <a:pt x="52995" y="92114"/>
                  <a:pt x="51434" y="95610"/>
                </a:cubicBezTo>
                <a:cubicBezTo>
                  <a:pt x="49872" y="99105"/>
                  <a:pt x="47309" y="101984"/>
                  <a:pt x="43744" y="104245"/>
                </a:cubicBezTo>
                <a:cubicBezTo>
                  <a:pt x="40179" y="106507"/>
                  <a:pt x="35825" y="108019"/>
                  <a:pt x="30680" y="108781"/>
                </a:cubicBezTo>
                <a:lnTo>
                  <a:pt x="17282" y="110767"/>
                </a:lnTo>
                <a:lnTo>
                  <a:pt x="19821" y="127896"/>
                </a:lnTo>
                <a:lnTo>
                  <a:pt x="8797" y="129530"/>
                </a:lnTo>
                <a:lnTo>
                  <a:pt x="0" y="70171"/>
                </a:lnTo>
                <a:close/>
                <a:moveTo>
                  <a:pt x="219787" y="60132"/>
                </a:moveTo>
                <a:cubicBezTo>
                  <a:pt x="216395" y="60634"/>
                  <a:pt x="213675" y="62063"/>
                  <a:pt x="211626" y="64417"/>
                </a:cubicBezTo>
                <a:cubicBezTo>
                  <a:pt x="209578" y="66772"/>
                  <a:pt x="208546" y="69655"/>
                  <a:pt x="208531" y="73066"/>
                </a:cubicBezTo>
                <a:lnTo>
                  <a:pt x="234226" y="69258"/>
                </a:lnTo>
                <a:cubicBezTo>
                  <a:pt x="233287" y="66046"/>
                  <a:pt x="231509" y="63594"/>
                  <a:pt x="228889" y="61903"/>
                </a:cubicBezTo>
                <a:cubicBezTo>
                  <a:pt x="226270" y="60211"/>
                  <a:pt x="223236" y="59621"/>
                  <a:pt x="219787" y="60132"/>
                </a:cubicBezTo>
                <a:close/>
                <a:moveTo>
                  <a:pt x="194193" y="55778"/>
                </a:moveTo>
                <a:lnTo>
                  <a:pt x="184198" y="103537"/>
                </a:lnTo>
                <a:lnTo>
                  <a:pt x="174023" y="105044"/>
                </a:lnTo>
                <a:lnTo>
                  <a:pt x="157696" y="75573"/>
                </a:lnTo>
                <a:lnTo>
                  <a:pt x="150449" y="108538"/>
                </a:lnTo>
                <a:lnTo>
                  <a:pt x="140273" y="110046"/>
                </a:lnTo>
                <a:lnTo>
                  <a:pt x="116942" y="67226"/>
                </a:lnTo>
                <a:lnTo>
                  <a:pt x="126948" y="65744"/>
                </a:lnTo>
                <a:lnTo>
                  <a:pt x="143856" y="97382"/>
                </a:lnTo>
                <a:lnTo>
                  <a:pt x="151370" y="62124"/>
                </a:lnTo>
                <a:lnTo>
                  <a:pt x="160274" y="60805"/>
                </a:lnTo>
                <a:lnTo>
                  <a:pt x="177461" y="92576"/>
                </a:lnTo>
                <a:lnTo>
                  <a:pt x="184781" y="57173"/>
                </a:lnTo>
                <a:close/>
                <a:moveTo>
                  <a:pt x="218531" y="51652"/>
                </a:moveTo>
                <a:cubicBezTo>
                  <a:pt x="222940" y="50998"/>
                  <a:pt x="227028" y="51389"/>
                  <a:pt x="230794" y="52824"/>
                </a:cubicBezTo>
                <a:cubicBezTo>
                  <a:pt x="234559" y="54259"/>
                  <a:pt x="237679" y="56599"/>
                  <a:pt x="240153" y="59843"/>
                </a:cubicBezTo>
                <a:cubicBezTo>
                  <a:pt x="242627" y="63088"/>
                  <a:pt x="244208" y="67028"/>
                  <a:pt x="244895" y="71663"/>
                </a:cubicBezTo>
                <a:cubicBezTo>
                  <a:pt x="245004" y="72398"/>
                  <a:pt x="245102" y="73452"/>
                  <a:pt x="245190" y="74826"/>
                </a:cubicBezTo>
                <a:lnTo>
                  <a:pt x="209659" y="80091"/>
                </a:lnTo>
                <a:cubicBezTo>
                  <a:pt x="210775" y="83335"/>
                  <a:pt x="212792" y="85737"/>
                  <a:pt x="215710" y="87297"/>
                </a:cubicBezTo>
                <a:cubicBezTo>
                  <a:pt x="218628" y="88858"/>
                  <a:pt x="222037" y="89350"/>
                  <a:pt x="225938" y="88772"/>
                </a:cubicBezTo>
                <a:cubicBezTo>
                  <a:pt x="230913" y="88034"/>
                  <a:pt x="234769" y="85787"/>
                  <a:pt x="237505" y="82031"/>
                </a:cubicBezTo>
                <a:lnTo>
                  <a:pt x="244154" y="87719"/>
                </a:lnTo>
                <a:cubicBezTo>
                  <a:pt x="242479" y="90451"/>
                  <a:pt x="240179" y="92670"/>
                  <a:pt x="237254" y="94374"/>
                </a:cubicBezTo>
                <a:cubicBezTo>
                  <a:pt x="234329" y="96079"/>
                  <a:pt x="230916" y="97220"/>
                  <a:pt x="227016" y="97798"/>
                </a:cubicBezTo>
                <a:cubicBezTo>
                  <a:pt x="222041" y="98535"/>
                  <a:pt x="217513" y="98195"/>
                  <a:pt x="213432" y="96778"/>
                </a:cubicBezTo>
                <a:cubicBezTo>
                  <a:pt x="209351" y="95360"/>
                  <a:pt x="206017" y="93038"/>
                  <a:pt x="203430" y="89811"/>
                </a:cubicBezTo>
                <a:cubicBezTo>
                  <a:pt x="200843" y="86583"/>
                  <a:pt x="199219" y="82736"/>
                  <a:pt x="198557" y="78270"/>
                </a:cubicBezTo>
                <a:cubicBezTo>
                  <a:pt x="197903" y="73861"/>
                  <a:pt x="198318" y="69741"/>
                  <a:pt x="199802" y="65910"/>
                </a:cubicBezTo>
                <a:cubicBezTo>
                  <a:pt x="201285" y="62079"/>
                  <a:pt x="203661" y="58911"/>
                  <a:pt x="206929" y="56404"/>
                </a:cubicBezTo>
                <a:cubicBezTo>
                  <a:pt x="210197" y="53898"/>
                  <a:pt x="214064" y="52314"/>
                  <a:pt x="218531" y="51652"/>
                </a:cubicBezTo>
                <a:close/>
                <a:moveTo>
                  <a:pt x="318324" y="46049"/>
                </a:moveTo>
                <a:cubicBezTo>
                  <a:pt x="315780" y="46426"/>
                  <a:pt x="313576" y="47345"/>
                  <a:pt x="311712" y="48805"/>
                </a:cubicBezTo>
                <a:cubicBezTo>
                  <a:pt x="309849" y="50266"/>
                  <a:pt x="308483" y="52158"/>
                  <a:pt x="307614" y="54482"/>
                </a:cubicBezTo>
                <a:cubicBezTo>
                  <a:pt x="306745" y="56807"/>
                  <a:pt x="306520" y="59382"/>
                  <a:pt x="306939" y="62209"/>
                </a:cubicBezTo>
                <a:cubicBezTo>
                  <a:pt x="307358" y="65035"/>
                  <a:pt x="308320" y="67435"/>
                  <a:pt x="309826" y="69407"/>
                </a:cubicBezTo>
                <a:cubicBezTo>
                  <a:pt x="311331" y="71379"/>
                  <a:pt x="313188" y="72794"/>
                  <a:pt x="315395" y="73651"/>
                </a:cubicBezTo>
                <a:cubicBezTo>
                  <a:pt x="317601" y="74509"/>
                  <a:pt x="319977" y="74749"/>
                  <a:pt x="322521" y="74372"/>
                </a:cubicBezTo>
                <a:cubicBezTo>
                  <a:pt x="326422" y="73794"/>
                  <a:pt x="329437" y="72018"/>
                  <a:pt x="331567" y="69045"/>
                </a:cubicBezTo>
                <a:cubicBezTo>
                  <a:pt x="333698" y="66072"/>
                  <a:pt x="334449" y="62465"/>
                  <a:pt x="333820" y="58225"/>
                </a:cubicBezTo>
                <a:cubicBezTo>
                  <a:pt x="333192" y="53985"/>
                  <a:pt x="331427" y="50751"/>
                  <a:pt x="328526" y="48524"/>
                </a:cubicBezTo>
                <a:cubicBezTo>
                  <a:pt x="325625" y="46296"/>
                  <a:pt x="322224" y="45471"/>
                  <a:pt x="318324" y="46049"/>
                </a:cubicBezTo>
                <a:close/>
                <a:moveTo>
                  <a:pt x="281593" y="42306"/>
                </a:moveTo>
                <a:lnTo>
                  <a:pt x="283088" y="52397"/>
                </a:lnTo>
                <a:cubicBezTo>
                  <a:pt x="282158" y="52362"/>
                  <a:pt x="281326" y="52399"/>
                  <a:pt x="280591" y="52507"/>
                </a:cubicBezTo>
                <a:cubicBezTo>
                  <a:pt x="276464" y="53119"/>
                  <a:pt x="273420" y="54798"/>
                  <a:pt x="271458" y="57544"/>
                </a:cubicBezTo>
                <a:cubicBezTo>
                  <a:pt x="269496" y="60290"/>
                  <a:pt x="268851" y="63924"/>
                  <a:pt x="269521" y="68447"/>
                </a:cubicBezTo>
                <a:lnTo>
                  <a:pt x="272776" y="90410"/>
                </a:lnTo>
                <a:lnTo>
                  <a:pt x="262176" y="91981"/>
                </a:lnTo>
                <a:lnTo>
                  <a:pt x="255465" y="46698"/>
                </a:lnTo>
                <a:lnTo>
                  <a:pt x="265556" y="45203"/>
                </a:lnTo>
                <a:lnTo>
                  <a:pt x="266536" y="51817"/>
                </a:lnTo>
                <a:cubicBezTo>
                  <a:pt x="268886" y="46616"/>
                  <a:pt x="273904" y="43446"/>
                  <a:pt x="281593" y="42306"/>
                </a:cubicBezTo>
                <a:close/>
                <a:moveTo>
                  <a:pt x="371295" y="38199"/>
                </a:moveTo>
                <a:cubicBezTo>
                  <a:pt x="367394" y="38777"/>
                  <a:pt x="364378" y="40553"/>
                  <a:pt x="362248" y="43526"/>
                </a:cubicBezTo>
                <a:cubicBezTo>
                  <a:pt x="360118" y="46500"/>
                  <a:pt x="359367" y="50106"/>
                  <a:pt x="359995" y="54346"/>
                </a:cubicBezTo>
                <a:cubicBezTo>
                  <a:pt x="360623" y="58586"/>
                  <a:pt x="362388" y="61820"/>
                  <a:pt x="365289" y="64048"/>
                </a:cubicBezTo>
                <a:cubicBezTo>
                  <a:pt x="368190" y="66275"/>
                  <a:pt x="371591" y="67100"/>
                  <a:pt x="375492" y="66522"/>
                </a:cubicBezTo>
                <a:cubicBezTo>
                  <a:pt x="379393" y="65944"/>
                  <a:pt x="382422" y="64166"/>
                  <a:pt x="384581" y="61189"/>
                </a:cubicBezTo>
                <a:cubicBezTo>
                  <a:pt x="386739" y="58211"/>
                  <a:pt x="387505" y="54602"/>
                  <a:pt x="386876" y="50363"/>
                </a:cubicBezTo>
                <a:cubicBezTo>
                  <a:pt x="386248" y="46123"/>
                  <a:pt x="384469" y="42891"/>
                  <a:pt x="381540" y="40667"/>
                </a:cubicBezTo>
                <a:cubicBezTo>
                  <a:pt x="378610" y="38444"/>
                  <a:pt x="375195" y="37621"/>
                  <a:pt x="371295" y="38199"/>
                </a:cubicBezTo>
                <a:close/>
                <a:moveTo>
                  <a:pt x="318179" y="36885"/>
                </a:moveTo>
                <a:cubicBezTo>
                  <a:pt x="322588" y="36231"/>
                  <a:pt x="326674" y="36608"/>
                  <a:pt x="330435" y="38015"/>
                </a:cubicBezTo>
                <a:cubicBezTo>
                  <a:pt x="334197" y="39422"/>
                  <a:pt x="337327" y="41731"/>
                  <a:pt x="339825" y="44943"/>
                </a:cubicBezTo>
                <a:cubicBezTo>
                  <a:pt x="342323" y="48154"/>
                  <a:pt x="343911" y="52050"/>
                  <a:pt x="344590" y="56629"/>
                </a:cubicBezTo>
                <a:cubicBezTo>
                  <a:pt x="345268" y="61208"/>
                  <a:pt x="344880" y="65411"/>
                  <a:pt x="343425" y="69238"/>
                </a:cubicBezTo>
                <a:cubicBezTo>
                  <a:pt x="341970" y="73064"/>
                  <a:pt x="339647" y="76196"/>
                  <a:pt x="336455" y="78633"/>
                </a:cubicBezTo>
                <a:cubicBezTo>
                  <a:pt x="333263" y="81071"/>
                  <a:pt x="329462" y="82616"/>
                  <a:pt x="325053" y="83270"/>
                </a:cubicBezTo>
                <a:cubicBezTo>
                  <a:pt x="318947" y="84174"/>
                  <a:pt x="313812" y="82855"/>
                  <a:pt x="309647" y="79313"/>
                </a:cubicBezTo>
                <a:lnTo>
                  <a:pt x="312902" y="101276"/>
                </a:lnTo>
                <a:lnTo>
                  <a:pt x="302302" y="102847"/>
                </a:lnTo>
                <a:lnTo>
                  <a:pt x="293154" y="41113"/>
                </a:lnTo>
                <a:lnTo>
                  <a:pt x="303245" y="39618"/>
                </a:lnTo>
                <a:lnTo>
                  <a:pt x="304124" y="45554"/>
                </a:lnTo>
                <a:cubicBezTo>
                  <a:pt x="305559" y="43146"/>
                  <a:pt x="307482" y="41214"/>
                  <a:pt x="309895" y="39759"/>
                </a:cubicBezTo>
                <a:cubicBezTo>
                  <a:pt x="312308" y="38303"/>
                  <a:pt x="315069" y="37345"/>
                  <a:pt x="318179" y="36885"/>
                </a:cubicBezTo>
                <a:close/>
                <a:moveTo>
                  <a:pt x="369963" y="29211"/>
                </a:moveTo>
                <a:cubicBezTo>
                  <a:pt x="374598" y="28524"/>
                  <a:pt x="378900" y="28897"/>
                  <a:pt x="382868" y="30331"/>
                </a:cubicBezTo>
                <a:cubicBezTo>
                  <a:pt x="386836" y="31765"/>
                  <a:pt x="390111" y="34082"/>
                  <a:pt x="392694" y="37281"/>
                </a:cubicBezTo>
                <a:cubicBezTo>
                  <a:pt x="395277" y="40480"/>
                  <a:pt x="396899" y="44313"/>
                  <a:pt x="397561" y="48779"/>
                </a:cubicBezTo>
                <a:cubicBezTo>
                  <a:pt x="398223" y="53245"/>
                  <a:pt x="397784" y="57398"/>
                  <a:pt x="396244" y="61237"/>
                </a:cubicBezTo>
                <a:cubicBezTo>
                  <a:pt x="394704" y="65076"/>
                  <a:pt x="392244" y="68257"/>
                  <a:pt x="388862" y="70780"/>
                </a:cubicBezTo>
                <a:cubicBezTo>
                  <a:pt x="385481" y="73303"/>
                  <a:pt x="381472" y="74909"/>
                  <a:pt x="376837" y="75596"/>
                </a:cubicBezTo>
                <a:cubicBezTo>
                  <a:pt x="372257" y="76274"/>
                  <a:pt x="367984" y="75896"/>
                  <a:pt x="364016" y="74462"/>
                </a:cubicBezTo>
                <a:cubicBezTo>
                  <a:pt x="360048" y="73028"/>
                  <a:pt x="356771" y="70697"/>
                  <a:pt x="354184" y="67470"/>
                </a:cubicBezTo>
                <a:cubicBezTo>
                  <a:pt x="351597" y="64242"/>
                  <a:pt x="349972" y="60396"/>
                  <a:pt x="349310" y="55930"/>
                </a:cubicBezTo>
                <a:cubicBezTo>
                  <a:pt x="348649" y="51463"/>
                  <a:pt x="349090" y="47325"/>
                  <a:pt x="350634" y="43514"/>
                </a:cubicBezTo>
                <a:cubicBezTo>
                  <a:pt x="352178" y="39703"/>
                  <a:pt x="354640" y="36536"/>
                  <a:pt x="358022" y="34013"/>
                </a:cubicBezTo>
                <a:cubicBezTo>
                  <a:pt x="361403" y="31490"/>
                  <a:pt x="365383" y="29889"/>
                  <a:pt x="369963" y="29211"/>
                </a:cubicBezTo>
                <a:close/>
                <a:moveTo>
                  <a:pt x="416819" y="22787"/>
                </a:moveTo>
                <a:lnTo>
                  <a:pt x="423529" y="68069"/>
                </a:lnTo>
                <a:lnTo>
                  <a:pt x="412929" y="69640"/>
                </a:lnTo>
                <a:lnTo>
                  <a:pt x="406219" y="24358"/>
                </a:lnTo>
                <a:close/>
                <a:moveTo>
                  <a:pt x="460104" y="15852"/>
                </a:moveTo>
                <a:cubicBezTo>
                  <a:pt x="465814" y="15006"/>
                  <a:pt x="470640" y="15995"/>
                  <a:pt x="474583" y="18820"/>
                </a:cubicBezTo>
                <a:cubicBezTo>
                  <a:pt x="478525" y="21644"/>
                  <a:pt x="480983" y="26335"/>
                  <a:pt x="481955" y="32893"/>
                </a:cubicBezTo>
                <a:lnTo>
                  <a:pt x="485800" y="58841"/>
                </a:lnTo>
                <a:lnTo>
                  <a:pt x="475200" y="60412"/>
                </a:lnTo>
                <a:lnTo>
                  <a:pt x="471556" y="35820"/>
                </a:lnTo>
                <a:cubicBezTo>
                  <a:pt x="470969" y="31863"/>
                  <a:pt x="469595" y="29019"/>
                  <a:pt x="467432" y="27289"/>
                </a:cubicBezTo>
                <a:cubicBezTo>
                  <a:pt x="465269" y="25558"/>
                  <a:pt x="462463" y="24949"/>
                  <a:pt x="459014" y="25460"/>
                </a:cubicBezTo>
                <a:cubicBezTo>
                  <a:pt x="455114" y="26038"/>
                  <a:pt x="452207" y="27667"/>
                  <a:pt x="450293" y="30349"/>
                </a:cubicBezTo>
                <a:cubicBezTo>
                  <a:pt x="448379" y="33030"/>
                  <a:pt x="447749" y="36575"/>
                  <a:pt x="448403" y="40985"/>
                </a:cubicBezTo>
                <a:lnTo>
                  <a:pt x="451796" y="63880"/>
                </a:lnTo>
                <a:lnTo>
                  <a:pt x="441196" y="65451"/>
                </a:lnTo>
                <a:lnTo>
                  <a:pt x="434485" y="20169"/>
                </a:lnTo>
                <a:lnTo>
                  <a:pt x="444576" y="18673"/>
                </a:lnTo>
                <a:lnTo>
                  <a:pt x="445443" y="24524"/>
                </a:lnTo>
                <a:cubicBezTo>
                  <a:pt x="446886" y="22173"/>
                  <a:pt x="448856" y="20263"/>
                  <a:pt x="451354" y="18795"/>
                </a:cubicBezTo>
                <a:cubicBezTo>
                  <a:pt x="453852" y="17328"/>
                  <a:pt x="456768" y="16346"/>
                  <a:pt x="460104" y="15852"/>
                </a:cubicBezTo>
                <a:close/>
                <a:moveTo>
                  <a:pt x="408570" y="3384"/>
                </a:moveTo>
                <a:cubicBezTo>
                  <a:pt x="410492" y="3099"/>
                  <a:pt x="412190" y="3440"/>
                  <a:pt x="413662" y="4406"/>
                </a:cubicBezTo>
                <a:cubicBezTo>
                  <a:pt x="415133" y="5372"/>
                  <a:pt x="415999" y="6731"/>
                  <a:pt x="416259" y="8484"/>
                </a:cubicBezTo>
                <a:cubicBezTo>
                  <a:pt x="416536" y="10349"/>
                  <a:pt x="416132" y="12013"/>
                  <a:pt x="415049" y="13473"/>
                </a:cubicBezTo>
                <a:cubicBezTo>
                  <a:pt x="413965" y="14933"/>
                  <a:pt x="412434" y="15810"/>
                  <a:pt x="410455" y="16104"/>
                </a:cubicBezTo>
                <a:cubicBezTo>
                  <a:pt x="408533" y="16388"/>
                  <a:pt x="406832" y="16019"/>
                  <a:pt x="405352" y="14997"/>
                </a:cubicBezTo>
                <a:cubicBezTo>
                  <a:pt x="403871" y="13974"/>
                  <a:pt x="402997" y="12558"/>
                  <a:pt x="402729" y="10749"/>
                </a:cubicBezTo>
                <a:cubicBezTo>
                  <a:pt x="402461" y="8940"/>
                  <a:pt x="402887" y="7331"/>
                  <a:pt x="404007" y="5923"/>
                </a:cubicBezTo>
                <a:cubicBezTo>
                  <a:pt x="405127" y="4515"/>
                  <a:pt x="406648" y="3669"/>
                  <a:pt x="408570" y="3384"/>
                </a:cubicBezTo>
                <a:close/>
                <a:moveTo>
                  <a:pt x="501576" y="0"/>
                </a:moveTo>
                <a:lnTo>
                  <a:pt x="503109" y="10346"/>
                </a:lnTo>
                <a:lnTo>
                  <a:pt x="515236" y="8549"/>
                </a:lnTo>
                <a:lnTo>
                  <a:pt x="516492" y="17029"/>
                </a:lnTo>
                <a:lnTo>
                  <a:pt x="504366" y="18826"/>
                </a:lnTo>
                <a:lnTo>
                  <a:pt x="507558" y="40365"/>
                </a:lnTo>
                <a:cubicBezTo>
                  <a:pt x="507885" y="42569"/>
                  <a:pt x="508671" y="44172"/>
                  <a:pt x="509917" y="45171"/>
                </a:cubicBezTo>
                <a:cubicBezTo>
                  <a:pt x="511163" y="46171"/>
                  <a:pt x="512803" y="46520"/>
                  <a:pt x="514838" y="46218"/>
                </a:cubicBezTo>
                <a:cubicBezTo>
                  <a:pt x="517213" y="45867"/>
                  <a:pt x="519099" y="44952"/>
                  <a:pt x="520498" y="43473"/>
                </a:cubicBezTo>
                <a:lnTo>
                  <a:pt x="524584" y="50581"/>
                </a:lnTo>
                <a:cubicBezTo>
                  <a:pt x="523491" y="51782"/>
                  <a:pt x="522092" y="52770"/>
                  <a:pt x="520387" y="53542"/>
                </a:cubicBezTo>
                <a:cubicBezTo>
                  <a:pt x="518682" y="54315"/>
                  <a:pt x="516840" y="54848"/>
                  <a:pt x="514861" y="55141"/>
                </a:cubicBezTo>
                <a:cubicBezTo>
                  <a:pt x="509886" y="55879"/>
                  <a:pt x="505849" y="55148"/>
                  <a:pt x="502750" y="52950"/>
                </a:cubicBezTo>
                <a:cubicBezTo>
                  <a:pt x="499651" y="50751"/>
                  <a:pt x="497733" y="47165"/>
                  <a:pt x="496996" y="42190"/>
                </a:cubicBezTo>
                <a:lnTo>
                  <a:pt x="493766" y="20396"/>
                </a:lnTo>
                <a:lnTo>
                  <a:pt x="486304" y="21502"/>
                </a:lnTo>
                <a:lnTo>
                  <a:pt x="485047" y="13022"/>
                </a:lnTo>
                <a:lnTo>
                  <a:pt x="492510" y="11917"/>
                </a:lnTo>
                <a:lnTo>
                  <a:pt x="490976" y="1571"/>
                </a:lnTo>
                <a:close/>
              </a:path>
            </a:pathLst>
          </a:custGeom>
          <a:solidFill>
            <a:schemeClr val="bg1"/>
          </a:solidFill>
          <a:ln w="12700" cap="flat">
            <a:noFill/>
            <a:miter/>
          </a:ln>
          <a:effectLst/>
        </p:spPr>
        <p:txBody>
          <a:bodyPr vert="horz" wrap="square" lIns="91440" tIns="45720" rIns="91440" bIns="45720" rtlCol="0" anchor="ctr"/>
          <a:lstStyle/>
          <a:p>
            <a:pPr algn="ctr">
              <a:lnSpc>
                <a:spcPct val="100000"/>
              </a:lnSpc>
            </a:pPr>
            <a:endParaRPr kumimoji="1" lang="zh-CN" altLang="en-US"/>
          </a:p>
        </p:txBody>
      </p:sp>
      <p:sp>
        <p:nvSpPr>
          <p:cNvPr id="24" name="标题 1"/>
          <p:cNvSpPr txBox="1"/>
          <p:nvPr/>
        </p:nvSpPr>
        <p:spPr>
          <a:xfrm rot="10800000">
            <a:off x="3718195" y="1244419"/>
            <a:ext cx="2905760" cy="467360"/>
          </a:xfrm>
          <a:custGeom>
            <a:avLst/>
            <a:gdLst>
              <a:gd name="connsiteX0" fmla="*/ 2865120 w 2905760"/>
              <a:gd name="connsiteY0" fmla="*/ 386080 h 467360"/>
              <a:gd name="connsiteX1" fmla="*/ 2905760 w 2905760"/>
              <a:gd name="connsiteY1" fmla="*/ 426720 h 467360"/>
              <a:gd name="connsiteX2" fmla="*/ 2865120 w 2905760"/>
              <a:gd name="connsiteY2" fmla="*/ 467360 h 467360"/>
              <a:gd name="connsiteX3" fmla="*/ 2824480 w 2905760"/>
              <a:gd name="connsiteY3" fmla="*/ 426720 h 467360"/>
              <a:gd name="connsiteX4" fmla="*/ 2865120 w 2905760"/>
              <a:gd name="connsiteY4" fmla="*/ 386080 h 467360"/>
              <a:gd name="connsiteX5" fmla="*/ 2682240 w 2905760"/>
              <a:gd name="connsiteY5" fmla="*/ 386080 h 467360"/>
              <a:gd name="connsiteX6" fmla="*/ 2722880 w 2905760"/>
              <a:gd name="connsiteY6" fmla="*/ 426720 h 467360"/>
              <a:gd name="connsiteX7" fmla="*/ 2682240 w 2905760"/>
              <a:gd name="connsiteY7" fmla="*/ 467360 h 467360"/>
              <a:gd name="connsiteX8" fmla="*/ 2641600 w 2905760"/>
              <a:gd name="connsiteY8" fmla="*/ 426720 h 467360"/>
              <a:gd name="connsiteX9" fmla="*/ 2682240 w 2905760"/>
              <a:gd name="connsiteY9" fmla="*/ 386080 h 467360"/>
              <a:gd name="connsiteX10" fmla="*/ 2489200 w 2905760"/>
              <a:gd name="connsiteY10" fmla="*/ 386080 h 467360"/>
              <a:gd name="connsiteX11" fmla="*/ 2529840 w 2905760"/>
              <a:gd name="connsiteY11" fmla="*/ 426720 h 467360"/>
              <a:gd name="connsiteX12" fmla="*/ 2489200 w 2905760"/>
              <a:gd name="connsiteY12" fmla="*/ 467360 h 467360"/>
              <a:gd name="connsiteX13" fmla="*/ 2448560 w 2905760"/>
              <a:gd name="connsiteY13" fmla="*/ 426720 h 467360"/>
              <a:gd name="connsiteX14" fmla="*/ 2489200 w 2905760"/>
              <a:gd name="connsiteY14" fmla="*/ 386080 h 467360"/>
              <a:gd name="connsiteX15" fmla="*/ 2306320 w 2905760"/>
              <a:gd name="connsiteY15" fmla="*/ 386080 h 467360"/>
              <a:gd name="connsiteX16" fmla="*/ 2346960 w 2905760"/>
              <a:gd name="connsiteY16" fmla="*/ 426720 h 467360"/>
              <a:gd name="connsiteX17" fmla="*/ 2306320 w 2905760"/>
              <a:gd name="connsiteY17" fmla="*/ 467360 h 467360"/>
              <a:gd name="connsiteX18" fmla="*/ 2265680 w 2905760"/>
              <a:gd name="connsiteY18" fmla="*/ 426720 h 467360"/>
              <a:gd name="connsiteX19" fmla="*/ 2306320 w 2905760"/>
              <a:gd name="connsiteY19" fmla="*/ 386080 h 467360"/>
              <a:gd name="connsiteX20" fmla="*/ 2113280 w 2905760"/>
              <a:gd name="connsiteY20" fmla="*/ 386080 h 467360"/>
              <a:gd name="connsiteX21" fmla="*/ 2153920 w 2905760"/>
              <a:gd name="connsiteY21" fmla="*/ 426720 h 467360"/>
              <a:gd name="connsiteX22" fmla="*/ 2113280 w 2905760"/>
              <a:gd name="connsiteY22" fmla="*/ 467360 h 467360"/>
              <a:gd name="connsiteX23" fmla="*/ 2072640 w 2905760"/>
              <a:gd name="connsiteY23" fmla="*/ 426720 h 467360"/>
              <a:gd name="connsiteX24" fmla="*/ 2113280 w 2905760"/>
              <a:gd name="connsiteY24" fmla="*/ 386080 h 467360"/>
              <a:gd name="connsiteX25" fmla="*/ 1930400 w 2905760"/>
              <a:gd name="connsiteY25" fmla="*/ 386080 h 467360"/>
              <a:gd name="connsiteX26" fmla="*/ 1971040 w 2905760"/>
              <a:gd name="connsiteY26" fmla="*/ 426720 h 467360"/>
              <a:gd name="connsiteX27" fmla="*/ 1930400 w 2905760"/>
              <a:gd name="connsiteY27" fmla="*/ 467360 h 467360"/>
              <a:gd name="connsiteX28" fmla="*/ 1889760 w 2905760"/>
              <a:gd name="connsiteY28" fmla="*/ 426720 h 467360"/>
              <a:gd name="connsiteX29" fmla="*/ 1930400 w 2905760"/>
              <a:gd name="connsiteY29" fmla="*/ 386080 h 467360"/>
              <a:gd name="connsiteX30" fmla="*/ 1737360 w 2905760"/>
              <a:gd name="connsiteY30" fmla="*/ 386080 h 467360"/>
              <a:gd name="connsiteX31" fmla="*/ 1778000 w 2905760"/>
              <a:gd name="connsiteY31" fmla="*/ 426720 h 467360"/>
              <a:gd name="connsiteX32" fmla="*/ 1737360 w 2905760"/>
              <a:gd name="connsiteY32" fmla="*/ 467360 h 467360"/>
              <a:gd name="connsiteX33" fmla="*/ 1696720 w 2905760"/>
              <a:gd name="connsiteY33" fmla="*/ 426720 h 467360"/>
              <a:gd name="connsiteX34" fmla="*/ 1737360 w 2905760"/>
              <a:gd name="connsiteY34" fmla="*/ 386080 h 467360"/>
              <a:gd name="connsiteX35" fmla="*/ 1554480 w 2905760"/>
              <a:gd name="connsiteY35" fmla="*/ 386080 h 467360"/>
              <a:gd name="connsiteX36" fmla="*/ 1595120 w 2905760"/>
              <a:gd name="connsiteY36" fmla="*/ 426720 h 467360"/>
              <a:gd name="connsiteX37" fmla="*/ 1554480 w 2905760"/>
              <a:gd name="connsiteY37" fmla="*/ 467360 h 467360"/>
              <a:gd name="connsiteX38" fmla="*/ 1513840 w 2905760"/>
              <a:gd name="connsiteY38" fmla="*/ 426720 h 467360"/>
              <a:gd name="connsiteX39" fmla="*/ 1554480 w 2905760"/>
              <a:gd name="connsiteY39" fmla="*/ 386080 h 467360"/>
              <a:gd name="connsiteX40" fmla="*/ 1351280 w 2905760"/>
              <a:gd name="connsiteY40" fmla="*/ 386080 h 467360"/>
              <a:gd name="connsiteX41" fmla="*/ 1391920 w 2905760"/>
              <a:gd name="connsiteY41" fmla="*/ 426720 h 467360"/>
              <a:gd name="connsiteX42" fmla="*/ 1351280 w 2905760"/>
              <a:gd name="connsiteY42" fmla="*/ 467360 h 467360"/>
              <a:gd name="connsiteX43" fmla="*/ 1310640 w 2905760"/>
              <a:gd name="connsiteY43" fmla="*/ 426720 h 467360"/>
              <a:gd name="connsiteX44" fmla="*/ 1351280 w 2905760"/>
              <a:gd name="connsiteY44" fmla="*/ 386080 h 467360"/>
              <a:gd name="connsiteX45" fmla="*/ 1168400 w 2905760"/>
              <a:gd name="connsiteY45" fmla="*/ 386080 h 467360"/>
              <a:gd name="connsiteX46" fmla="*/ 1209040 w 2905760"/>
              <a:gd name="connsiteY46" fmla="*/ 426720 h 467360"/>
              <a:gd name="connsiteX47" fmla="*/ 1168400 w 2905760"/>
              <a:gd name="connsiteY47" fmla="*/ 467360 h 467360"/>
              <a:gd name="connsiteX48" fmla="*/ 1127760 w 2905760"/>
              <a:gd name="connsiteY48" fmla="*/ 426720 h 467360"/>
              <a:gd name="connsiteX49" fmla="*/ 1168400 w 2905760"/>
              <a:gd name="connsiteY49" fmla="*/ 386080 h 467360"/>
              <a:gd name="connsiteX50" fmla="*/ 975360 w 2905760"/>
              <a:gd name="connsiteY50" fmla="*/ 386080 h 467360"/>
              <a:gd name="connsiteX51" fmla="*/ 1016000 w 2905760"/>
              <a:gd name="connsiteY51" fmla="*/ 426720 h 467360"/>
              <a:gd name="connsiteX52" fmla="*/ 975360 w 2905760"/>
              <a:gd name="connsiteY52" fmla="*/ 467360 h 467360"/>
              <a:gd name="connsiteX53" fmla="*/ 934720 w 2905760"/>
              <a:gd name="connsiteY53" fmla="*/ 426720 h 467360"/>
              <a:gd name="connsiteX54" fmla="*/ 975360 w 2905760"/>
              <a:gd name="connsiteY54" fmla="*/ 386080 h 467360"/>
              <a:gd name="connsiteX55" fmla="*/ 792480 w 2905760"/>
              <a:gd name="connsiteY55" fmla="*/ 386080 h 467360"/>
              <a:gd name="connsiteX56" fmla="*/ 833120 w 2905760"/>
              <a:gd name="connsiteY56" fmla="*/ 426720 h 467360"/>
              <a:gd name="connsiteX57" fmla="*/ 792480 w 2905760"/>
              <a:gd name="connsiteY57" fmla="*/ 467360 h 467360"/>
              <a:gd name="connsiteX58" fmla="*/ 751840 w 2905760"/>
              <a:gd name="connsiteY58" fmla="*/ 426720 h 467360"/>
              <a:gd name="connsiteX59" fmla="*/ 792480 w 2905760"/>
              <a:gd name="connsiteY59" fmla="*/ 386080 h 467360"/>
              <a:gd name="connsiteX60" fmla="*/ 599440 w 2905760"/>
              <a:gd name="connsiteY60" fmla="*/ 386080 h 467360"/>
              <a:gd name="connsiteX61" fmla="*/ 640080 w 2905760"/>
              <a:gd name="connsiteY61" fmla="*/ 426720 h 467360"/>
              <a:gd name="connsiteX62" fmla="*/ 599440 w 2905760"/>
              <a:gd name="connsiteY62" fmla="*/ 467360 h 467360"/>
              <a:gd name="connsiteX63" fmla="*/ 558800 w 2905760"/>
              <a:gd name="connsiteY63" fmla="*/ 426720 h 467360"/>
              <a:gd name="connsiteX64" fmla="*/ 599440 w 2905760"/>
              <a:gd name="connsiteY64" fmla="*/ 386080 h 467360"/>
              <a:gd name="connsiteX65" fmla="*/ 416560 w 2905760"/>
              <a:gd name="connsiteY65" fmla="*/ 386080 h 467360"/>
              <a:gd name="connsiteX66" fmla="*/ 457200 w 2905760"/>
              <a:gd name="connsiteY66" fmla="*/ 426720 h 467360"/>
              <a:gd name="connsiteX67" fmla="*/ 416560 w 2905760"/>
              <a:gd name="connsiteY67" fmla="*/ 467360 h 467360"/>
              <a:gd name="connsiteX68" fmla="*/ 375920 w 2905760"/>
              <a:gd name="connsiteY68" fmla="*/ 426720 h 467360"/>
              <a:gd name="connsiteX69" fmla="*/ 416560 w 2905760"/>
              <a:gd name="connsiteY69" fmla="*/ 386080 h 467360"/>
              <a:gd name="connsiteX70" fmla="*/ 223520 w 2905760"/>
              <a:gd name="connsiteY70" fmla="*/ 386080 h 467360"/>
              <a:gd name="connsiteX71" fmla="*/ 264160 w 2905760"/>
              <a:gd name="connsiteY71" fmla="*/ 426720 h 467360"/>
              <a:gd name="connsiteX72" fmla="*/ 223520 w 2905760"/>
              <a:gd name="connsiteY72" fmla="*/ 467360 h 467360"/>
              <a:gd name="connsiteX73" fmla="*/ 182880 w 2905760"/>
              <a:gd name="connsiteY73" fmla="*/ 426720 h 467360"/>
              <a:gd name="connsiteX74" fmla="*/ 223520 w 2905760"/>
              <a:gd name="connsiteY74" fmla="*/ 386080 h 467360"/>
              <a:gd name="connsiteX75" fmla="*/ 40640 w 2905760"/>
              <a:gd name="connsiteY75" fmla="*/ 386080 h 467360"/>
              <a:gd name="connsiteX76" fmla="*/ 81280 w 2905760"/>
              <a:gd name="connsiteY76" fmla="*/ 426720 h 467360"/>
              <a:gd name="connsiteX77" fmla="*/ 40640 w 2905760"/>
              <a:gd name="connsiteY77" fmla="*/ 467360 h 467360"/>
              <a:gd name="connsiteX78" fmla="*/ 0 w 2905760"/>
              <a:gd name="connsiteY78" fmla="*/ 426720 h 467360"/>
              <a:gd name="connsiteX79" fmla="*/ 40640 w 2905760"/>
              <a:gd name="connsiteY79" fmla="*/ 386080 h 467360"/>
              <a:gd name="connsiteX80" fmla="*/ 2865120 w 2905760"/>
              <a:gd name="connsiteY80" fmla="*/ 193040 h 467360"/>
              <a:gd name="connsiteX81" fmla="*/ 2905760 w 2905760"/>
              <a:gd name="connsiteY81" fmla="*/ 233680 h 467360"/>
              <a:gd name="connsiteX82" fmla="*/ 2865120 w 2905760"/>
              <a:gd name="connsiteY82" fmla="*/ 274320 h 467360"/>
              <a:gd name="connsiteX83" fmla="*/ 2824480 w 2905760"/>
              <a:gd name="connsiteY83" fmla="*/ 233680 h 467360"/>
              <a:gd name="connsiteX84" fmla="*/ 2865120 w 2905760"/>
              <a:gd name="connsiteY84" fmla="*/ 193040 h 467360"/>
              <a:gd name="connsiteX85" fmla="*/ 2682240 w 2905760"/>
              <a:gd name="connsiteY85" fmla="*/ 193040 h 467360"/>
              <a:gd name="connsiteX86" fmla="*/ 2722880 w 2905760"/>
              <a:gd name="connsiteY86" fmla="*/ 233680 h 467360"/>
              <a:gd name="connsiteX87" fmla="*/ 2682240 w 2905760"/>
              <a:gd name="connsiteY87" fmla="*/ 274320 h 467360"/>
              <a:gd name="connsiteX88" fmla="*/ 2641600 w 2905760"/>
              <a:gd name="connsiteY88" fmla="*/ 233680 h 467360"/>
              <a:gd name="connsiteX89" fmla="*/ 2682240 w 2905760"/>
              <a:gd name="connsiteY89" fmla="*/ 193040 h 467360"/>
              <a:gd name="connsiteX90" fmla="*/ 2489200 w 2905760"/>
              <a:gd name="connsiteY90" fmla="*/ 193040 h 467360"/>
              <a:gd name="connsiteX91" fmla="*/ 2529840 w 2905760"/>
              <a:gd name="connsiteY91" fmla="*/ 233680 h 467360"/>
              <a:gd name="connsiteX92" fmla="*/ 2489200 w 2905760"/>
              <a:gd name="connsiteY92" fmla="*/ 274320 h 467360"/>
              <a:gd name="connsiteX93" fmla="*/ 2448560 w 2905760"/>
              <a:gd name="connsiteY93" fmla="*/ 233680 h 467360"/>
              <a:gd name="connsiteX94" fmla="*/ 2489200 w 2905760"/>
              <a:gd name="connsiteY94" fmla="*/ 193040 h 467360"/>
              <a:gd name="connsiteX95" fmla="*/ 2306320 w 2905760"/>
              <a:gd name="connsiteY95" fmla="*/ 193040 h 467360"/>
              <a:gd name="connsiteX96" fmla="*/ 2346960 w 2905760"/>
              <a:gd name="connsiteY96" fmla="*/ 233680 h 467360"/>
              <a:gd name="connsiteX97" fmla="*/ 2306320 w 2905760"/>
              <a:gd name="connsiteY97" fmla="*/ 274320 h 467360"/>
              <a:gd name="connsiteX98" fmla="*/ 2265680 w 2905760"/>
              <a:gd name="connsiteY98" fmla="*/ 233680 h 467360"/>
              <a:gd name="connsiteX99" fmla="*/ 2306320 w 2905760"/>
              <a:gd name="connsiteY99" fmla="*/ 193040 h 467360"/>
              <a:gd name="connsiteX100" fmla="*/ 2113280 w 2905760"/>
              <a:gd name="connsiteY100" fmla="*/ 193040 h 467360"/>
              <a:gd name="connsiteX101" fmla="*/ 2153920 w 2905760"/>
              <a:gd name="connsiteY101" fmla="*/ 233680 h 467360"/>
              <a:gd name="connsiteX102" fmla="*/ 2113280 w 2905760"/>
              <a:gd name="connsiteY102" fmla="*/ 274320 h 467360"/>
              <a:gd name="connsiteX103" fmla="*/ 2072640 w 2905760"/>
              <a:gd name="connsiteY103" fmla="*/ 233680 h 467360"/>
              <a:gd name="connsiteX104" fmla="*/ 2113280 w 2905760"/>
              <a:gd name="connsiteY104" fmla="*/ 193040 h 467360"/>
              <a:gd name="connsiteX105" fmla="*/ 1930400 w 2905760"/>
              <a:gd name="connsiteY105" fmla="*/ 193040 h 467360"/>
              <a:gd name="connsiteX106" fmla="*/ 1971040 w 2905760"/>
              <a:gd name="connsiteY106" fmla="*/ 233680 h 467360"/>
              <a:gd name="connsiteX107" fmla="*/ 1930400 w 2905760"/>
              <a:gd name="connsiteY107" fmla="*/ 274320 h 467360"/>
              <a:gd name="connsiteX108" fmla="*/ 1889760 w 2905760"/>
              <a:gd name="connsiteY108" fmla="*/ 233680 h 467360"/>
              <a:gd name="connsiteX109" fmla="*/ 1930400 w 2905760"/>
              <a:gd name="connsiteY109" fmla="*/ 193040 h 467360"/>
              <a:gd name="connsiteX110" fmla="*/ 1737360 w 2905760"/>
              <a:gd name="connsiteY110" fmla="*/ 193040 h 467360"/>
              <a:gd name="connsiteX111" fmla="*/ 1778000 w 2905760"/>
              <a:gd name="connsiteY111" fmla="*/ 233680 h 467360"/>
              <a:gd name="connsiteX112" fmla="*/ 1737360 w 2905760"/>
              <a:gd name="connsiteY112" fmla="*/ 274320 h 467360"/>
              <a:gd name="connsiteX113" fmla="*/ 1696720 w 2905760"/>
              <a:gd name="connsiteY113" fmla="*/ 233680 h 467360"/>
              <a:gd name="connsiteX114" fmla="*/ 1737360 w 2905760"/>
              <a:gd name="connsiteY114" fmla="*/ 193040 h 467360"/>
              <a:gd name="connsiteX115" fmla="*/ 1554480 w 2905760"/>
              <a:gd name="connsiteY115" fmla="*/ 193040 h 467360"/>
              <a:gd name="connsiteX116" fmla="*/ 1595120 w 2905760"/>
              <a:gd name="connsiteY116" fmla="*/ 233680 h 467360"/>
              <a:gd name="connsiteX117" fmla="*/ 1554480 w 2905760"/>
              <a:gd name="connsiteY117" fmla="*/ 274320 h 467360"/>
              <a:gd name="connsiteX118" fmla="*/ 1513840 w 2905760"/>
              <a:gd name="connsiteY118" fmla="*/ 233680 h 467360"/>
              <a:gd name="connsiteX119" fmla="*/ 1554480 w 2905760"/>
              <a:gd name="connsiteY119" fmla="*/ 193040 h 467360"/>
              <a:gd name="connsiteX120" fmla="*/ 1351280 w 2905760"/>
              <a:gd name="connsiteY120" fmla="*/ 193040 h 467360"/>
              <a:gd name="connsiteX121" fmla="*/ 1391920 w 2905760"/>
              <a:gd name="connsiteY121" fmla="*/ 233680 h 467360"/>
              <a:gd name="connsiteX122" fmla="*/ 1351280 w 2905760"/>
              <a:gd name="connsiteY122" fmla="*/ 274320 h 467360"/>
              <a:gd name="connsiteX123" fmla="*/ 1310640 w 2905760"/>
              <a:gd name="connsiteY123" fmla="*/ 233680 h 467360"/>
              <a:gd name="connsiteX124" fmla="*/ 1351280 w 2905760"/>
              <a:gd name="connsiteY124" fmla="*/ 193040 h 467360"/>
              <a:gd name="connsiteX125" fmla="*/ 1168400 w 2905760"/>
              <a:gd name="connsiteY125" fmla="*/ 193040 h 467360"/>
              <a:gd name="connsiteX126" fmla="*/ 1209040 w 2905760"/>
              <a:gd name="connsiteY126" fmla="*/ 233680 h 467360"/>
              <a:gd name="connsiteX127" fmla="*/ 1168400 w 2905760"/>
              <a:gd name="connsiteY127" fmla="*/ 274320 h 467360"/>
              <a:gd name="connsiteX128" fmla="*/ 1127760 w 2905760"/>
              <a:gd name="connsiteY128" fmla="*/ 233680 h 467360"/>
              <a:gd name="connsiteX129" fmla="*/ 1168400 w 2905760"/>
              <a:gd name="connsiteY129" fmla="*/ 193040 h 467360"/>
              <a:gd name="connsiteX130" fmla="*/ 975360 w 2905760"/>
              <a:gd name="connsiteY130" fmla="*/ 193040 h 467360"/>
              <a:gd name="connsiteX131" fmla="*/ 1016000 w 2905760"/>
              <a:gd name="connsiteY131" fmla="*/ 233680 h 467360"/>
              <a:gd name="connsiteX132" fmla="*/ 975360 w 2905760"/>
              <a:gd name="connsiteY132" fmla="*/ 274320 h 467360"/>
              <a:gd name="connsiteX133" fmla="*/ 934720 w 2905760"/>
              <a:gd name="connsiteY133" fmla="*/ 233680 h 467360"/>
              <a:gd name="connsiteX134" fmla="*/ 975360 w 2905760"/>
              <a:gd name="connsiteY134" fmla="*/ 193040 h 467360"/>
              <a:gd name="connsiteX135" fmla="*/ 792480 w 2905760"/>
              <a:gd name="connsiteY135" fmla="*/ 193040 h 467360"/>
              <a:gd name="connsiteX136" fmla="*/ 833120 w 2905760"/>
              <a:gd name="connsiteY136" fmla="*/ 233680 h 467360"/>
              <a:gd name="connsiteX137" fmla="*/ 792480 w 2905760"/>
              <a:gd name="connsiteY137" fmla="*/ 274320 h 467360"/>
              <a:gd name="connsiteX138" fmla="*/ 751840 w 2905760"/>
              <a:gd name="connsiteY138" fmla="*/ 233680 h 467360"/>
              <a:gd name="connsiteX139" fmla="*/ 792480 w 2905760"/>
              <a:gd name="connsiteY139" fmla="*/ 193040 h 467360"/>
              <a:gd name="connsiteX140" fmla="*/ 599440 w 2905760"/>
              <a:gd name="connsiteY140" fmla="*/ 193040 h 467360"/>
              <a:gd name="connsiteX141" fmla="*/ 640080 w 2905760"/>
              <a:gd name="connsiteY141" fmla="*/ 233680 h 467360"/>
              <a:gd name="connsiteX142" fmla="*/ 599440 w 2905760"/>
              <a:gd name="connsiteY142" fmla="*/ 274320 h 467360"/>
              <a:gd name="connsiteX143" fmla="*/ 558800 w 2905760"/>
              <a:gd name="connsiteY143" fmla="*/ 233680 h 467360"/>
              <a:gd name="connsiteX144" fmla="*/ 599440 w 2905760"/>
              <a:gd name="connsiteY144" fmla="*/ 193040 h 467360"/>
              <a:gd name="connsiteX145" fmla="*/ 416560 w 2905760"/>
              <a:gd name="connsiteY145" fmla="*/ 193040 h 467360"/>
              <a:gd name="connsiteX146" fmla="*/ 457200 w 2905760"/>
              <a:gd name="connsiteY146" fmla="*/ 233680 h 467360"/>
              <a:gd name="connsiteX147" fmla="*/ 416560 w 2905760"/>
              <a:gd name="connsiteY147" fmla="*/ 274320 h 467360"/>
              <a:gd name="connsiteX148" fmla="*/ 375920 w 2905760"/>
              <a:gd name="connsiteY148" fmla="*/ 233680 h 467360"/>
              <a:gd name="connsiteX149" fmla="*/ 416560 w 2905760"/>
              <a:gd name="connsiteY149" fmla="*/ 193040 h 467360"/>
              <a:gd name="connsiteX150" fmla="*/ 223520 w 2905760"/>
              <a:gd name="connsiteY150" fmla="*/ 193040 h 467360"/>
              <a:gd name="connsiteX151" fmla="*/ 264160 w 2905760"/>
              <a:gd name="connsiteY151" fmla="*/ 233680 h 467360"/>
              <a:gd name="connsiteX152" fmla="*/ 223520 w 2905760"/>
              <a:gd name="connsiteY152" fmla="*/ 274320 h 467360"/>
              <a:gd name="connsiteX153" fmla="*/ 182880 w 2905760"/>
              <a:gd name="connsiteY153" fmla="*/ 233680 h 467360"/>
              <a:gd name="connsiteX154" fmla="*/ 223520 w 2905760"/>
              <a:gd name="connsiteY154" fmla="*/ 193040 h 467360"/>
              <a:gd name="connsiteX155" fmla="*/ 40640 w 2905760"/>
              <a:gd name="connsiteY155" fmla="*/ 193040 h 467360"/>
              <a:gd name="connsiteX156" fmla="*/ 81280 w 2905760"/>
              <a:gd name="connsiteY156" fmla="*/ 233680 h 467360"/>
              <a:gd name="connsiteX157" fmla="*/ 40640 w 2905760"/>
              <a:gd name="connsiteY157" fmla="*/ 274320 h 467360"/>
              <a:gd name="connsiteX158" fmla="*/ 0 w 2905760"/>
              <a:gd name="connsiteY158" fmla="*/ 233680 h 467360"/>
              <a:gd name="connsiteX159" fmla="*/ 40640 w 2905760"/>
              <a:gd name="connsiteY159" fmla="*/ 193040 h 467360"/>
              <a:gd name="connsiteX160" fmla="*/ 2865120 w 2905760"/>
              <a:gd name="connsiteY160" fmla="*/ 0 h 467360"/>
              <a:gd name="connsiteX161" fmla="*/ 2905760 w 2905760"/>
              <a:gd name="connsiteY161" fmla="*/ 40640 h 467360"/>
              <a:gd name="connsiteX162" fmla="*/ 2865120 w 2905760"/>
              <a:gd name="connsiteY162" fmla="*/ 81280 h 467360"/>
              <a:gd name="connsiteX163" fmla="*/ 2824480 w 2905760"/>
              <a:gd name="connsiteY163" fmla="*/ 40640 h 467360"/>
              <a:gd name="connsiteX164" fmla="*/ 2865120 w 2905760"/>
              <a:gd name="connsiteY164" fmla="*/ 0 h 467360"/>
              <a:gd name="connsiteX165" fmla="*/ 2682240 w 2905760"/>
              <a:gd name="connsiteY165" fmla="*/ 0 h 467360"/>
              <a:gd name="connsiteX166" fmla="*/ 2722880 w 2905760"/>
              <a:gd name="connsiteY166" fmla="*/ 40640 h 467360"/>
              <a:gd name="connsiteX167" fmla="*/ 2682240 w 2905760"/>
              <a:gd name="connsiteY167" fmla="*/ 81280 h 467360"/>
              <a:gd name="connsiteX168" fmla="*/ 2641600 w 2905760"/>
              <a:gd name="connsiteY168" fmla="*/ 40640 h 467360"/>
              <a:gd name="connsiteX169" fmla="*/ 2682240 w 2905760"/>
              <a:gd name="connsiteY169" fmla="*/ 0 h 467360"/>
              <a:gd name="connsiteX170" fmla="*/ 2489200 w 2905760"/>
              <a:gd name="connsiteY170" fmla="*/ 0 h 467360"/>
              <a:gd name="connsiteX171" fmla="*/ 2529840 w 2905760"/>
              <a:gd name="connsiteY171" fmla="*/ 40640 h 467360"/>
              <a:gd name="connsiteX172" fmla="*/ 2489200 w 2905760"/>
              <a:gd name="connsiteY172" fmla="*/ 81280 h 467360"/>
              <a:gd name="connsiteX173" fmla="*/ 2448560 w 2905760"/>
              <a:gd name="connsiteY173" fmla="*/ 40640 h 467360"/>
              <a:gd name="connsiteX174" fmla="*/ 2489200 w 2905760"/>
              <a:gd name="connsiteY174" fmla="*/ 0 h 467360"/>
              <a:gd name="connsiteX175" fmla="*/ 2306320 w 2905760"/>
              <a:gd name="connsiteY175" fmla="*/ 0 h 467360"/>
              <a:gd name="connsiteX176" fmla="*/ 2346960 w 2905760"/>
              <a:gd name="connsiteY176" fmla="*/ 40640 h 467360"/>
              <a:gd name="connsiteX177" fmla="*/ 2306320 w 2905760"/>
              <a:gd name="connsiteY177" fmla="*/ 81280 h 467360"/>
              <a:gd name="connsiteX178" fmla="*/ 2265680 w 2905760"/>
              <a:gd name="connsiteY178" fmla="*/ 40640 h 467360"/>
              <a:gd name="connsiteX179" fmla="*/ 2306320 w 2905760"/>
              <a:gd name="connsiteY179" fmla="*/ 0 h 467360"/>
              <a:gd name="connsiteX180" fmla="*/ 2113280 w 2905760"/>
              <a:gd name="connsiteY180" fmla="*/ 0 h 467360"/>
              <a:gd name="connsiteX181" fmla="*/ 2153920 w 2905760"/>
              <a:gd name="connsiteY181" fmla="*/ 40640 h 467360"/>
              <a:gd name="connsiteX182" fmla="*/ 2113280 w 2905760"/>
              <a:gd name="connsiteY182" fmla="*/ 81280 h 467360"/>
              <a:gd name="connsiteX183" fmla="*/ 2072640 w 2905760"/>
              <a:gd name="connsiteY183" fmla="*/ 40640 h 467360"/>
              <a:gd name="connsiteX184" fmla="*/ 2113280 w 2905760"/>
              <a:gd name="connsiteY184" fmla="*/ 0 h 467360"/>
              <a:gd name="connsiteX185" fmla="*/ 1930400 w 2905760"/>
              <a:gd name="connsiteY185" fmla="*/ 0 h 467360"/>
              <a:gd name="connsiteX186" fmla="*/ 1971040 w 2905760"/>
              <a:gd name="connsiteY186" fmla="*/ 40640 h 467360"/>
              <a:gd name="connsiteX187" fmla="*/ 1930400 w 2905760"/>
              <a:gd name="connsiteY187" fmla="*/ 81280 h 467360"/>
              <a:gd name="connsiteX188" fmla="*/ 1889760 w 2905760"/>
              <a:gd name="connsiteY188" fmla="*/ 40640 h 467360"/>
              <a:gd name="connsiteX189" fmla="*/ 1930400 w 2905760"/>
              <a:gd name="connsiteY189" fmla="*/ 0 h 467360"/>
              <a:gd name="connsiteX190" fmla="*/ 1737360 w 2905760"/>
              <a:gd name="connsiteY190" fmla="*/ 0 h 467360"/>
              <a:gd name="connsiteX191" fmla="*/ 1778000 w 2905760"/>
              <a:gd name="connsiteY191" fmla="*/ 40640 h 467360"/>
              <a:gd name="connsiteX192" fmla="*/ 1737360 w 2905760"/>
              <a:gd name="connsiteY192" fmla="*/ 81280 h 467360"/>
              <a:gd name="connsiteX193" fmla="*/ 1696720 w 2905760"/>
              <a:gd name="connsiteY193" fmla="*/ 40640 h 467360"/>
              <a:gd name="connsiteX194" fmla="*/ 1737360 w 2905760"/>
              <a:gd name="connsiteY194" fmla="*/ 0 h 467360"/>
              <a:gd name="connsiteX195" fmla="*/ 1554480 w 2905760"/>
              <a:gd name="connsiteY195" fmla="*/ 0 h 467360"/>
              <a:gd name="connsiteX196" fmla="*/ 1595120 w 2905760"/>
              <a:gd name="connsiteY196" fmla="*/ 40640 h 467360"/>
              <a:gd name="connsiteX197" fmla="*/ 1554480 w 2905760"/>
              <a:gd name="connsiteY197" fmla="*/ 81280 h 467360"/>
              <a:gd name="connsiteX198" fmla="*/ 1513840 w 2905760"/>
              <a:gd name="connsiteY198" fmla="*/ 40640 h 467360"/>
              <a:gd name="connsiteX199" fmla="*/ 1554480 w 2905760"/>
              <a:gd name="connsiteY199" fmla="*/ 0 h 467360"/>
              <a:gd name="connsiteX200" fmla="*/ 1351280 w 2905760"/>
              <a:gd name="connsiteY200" fmla="*/ 0 h 467360"/>
              <a:gd name="connsiteX201" fmla="*/ 1391920 w 2905760"/>
              <a:gd name="connsiteY201" fmla="*/ 40640 h 467360"/>
              <a:gd name="connsiteX202" fmla="*/ 1351280 w 2905760"/>
              <a:gd name="connsiteY202" fmla="*/ 81280 h 467360"/>
              <a:gd name="connsiteX203" fmla="*/ 1310640 w 2905760"/>
              <a:gd name="connsiteY203" fmla="*/ 40640 h 467360"/>
              <a:gd name="connsiteX204" fmla="*/ 1351280 w 2905760"/>
              <a:gd name="connsiteY204" fmla="*/ 0 h 467360"/>
              <a:gd name="connsiteX205" fmla="*/ 1168400 w 2905760"/>
              <a:gd name="connsiteY205" fmla="*/ 0 h 467360"/>
              <a:gd name="connsiteX206" fmla="*/ 1209040 w 2905760"/>
              <a:gd name="connsiteY206" fmla="*/ 40640 h 467360"/>
              <a:gd name="connsiteX207" fmla="*/ 1168400 w 2905760"/>
              <a:gd name="connsiteY207" fmla="*/ 81280 h 467360"/>
              <a:gd name="connsiteX208" fmla="*/ 1127760 w 2905760"/>
              <a:gd name="connsiteY208" fmla="*/ 40640 h 467360"/>
              <a:gd name="connsiteX209" fmla="*/ 1168400 w 2905760"/>
              <a:gd name="connsiteY209" fmla="*/ 0 h 467360"/>
              <a:gd name="connsiteX210" fmla="*/ 975360 w 2905760"/>
              <a:gd name="connsiteY210" fmla="*/ 0 h 467360"/>
              <a:gd name="connsiteX211" fmla="*/ 1016000 w 2905760"/>
              <a:gd name="connsiteY211" fmla="*/ 40640 h 467360"/>
              <a:gd name="connsiteX212" fmla="*/ 975360 w 2905760"/>
              <a:gd name="connsiteY212" fmla="*/ 81280 h 467360"/>
              <a:gd name="connsiteX213" fmla="*/ 934720 w 2905760"/>
              <a:gd name="connsiteY213" fmla="*/ 40640 h 467360"/>
              <a:gd name="connsiteX214" fmla="*/ 975360 w 2905760"/>
              <a:gd name="connsiteY214" fmla="*/ 0 h 467360"/>
              <a:gd name="connsiteX215" fmla="*/ 792480 w 2905760"/>
              <a:gd name="connsiteY215" fmla="*/ 0 h 467360"/>
              <a:gd name="connsiteX216" fmla="*/ 833120 w 2905760"/>
              <a:gd name="connsiteY216" fmla="*/ 40640 h 467360"/>
              <a:gd name="connsiteX217" fmla="*/ 792480 w 2905760"/>
              <a:gd name="connsiteY217" fmla="*/ 81280 h 467360"/>
              <a:gd name="connsiteX218" fmla="*/ 751840 w 2905760"/>
              <a:gd name="connsiteY218" fmla="*/ 40640 h 467360"/>
              <a:gd name="connsiteX219" fmla="*/ 792480 w 2905760"/>
              <a:gd name="connsiteY219" fmla="*/ 0 h 467360"/>
              <a:gd name="connsiteX220" fmla="*/ 599440 w 2905760"/>
              <a:gd name="connsiteY220" fmla="*/ 0 h 467360"/>
              <a:gd name="connsiteX221" fmla="*/ 640080 w 2905760"/>
              <a:gd name="connsiteY221" fmla="*/ 40640 h 467360"/>
              <a:gd name="connsiteX222" fmla="*/ 599440 w 2905760"/>
              <a:gd name="connsiteY222" fmla="*/ 81280 h 467360"/>
              <a:gd name="connsiteX223" fmla="*/ 558800 w 2905760"/>
              <a:gd name="connsiteY223" fmla="*/ 40640 h 467360"/>
              <a:gd name="connsiteX224" fmla="*/ 599440 w 2905760"/>
              <a:gd name="connsiteY224" fmla="*/ 0 h 467360"/>
              <a:gd name="connsiteX225" fmla="*/ 416560 w 2905760"/>
              <a:gd name="connsiteY225" fmla="*/ 0 h 467360"/>
              <a:gd name="connsiteX226" fmla="*/ 457200 w 2905760"/>
              <a:gd name="connsiteY226" fmla="*/ 40640 h 467360"/>
              <a:gd name="connsiteX227" fmla="*/ 416560 w 2905760"/>
              <a:gd name="connsiteY227" fmla="*/ 81280 h 467360"/>
              <a:gd name="connsiteX228" fmla="*/ 375920 w 2905760"/>
              <a:gd name="connsiteY228" fmla="*/ 40640 h 467360"/>
              <a:gd name="connsiteX229" fmla="*/ 416560 w 2905760"/>
              <a:gd name="connsiteY229" fmla="*/ 0 h 467360"/>
              <a:gd name="connsiteX230" fmla="*/ 223520 w 2905760"/>
              <a:gd name="connsiteY230" fmla="*/ 0 h 467360"/>
              <a:gd name="connsiteX231" fmla="*/ 264160 w 2905760"/>
              <a:gd name="connsiteY231" fmla="*/ 40640 h 467360"/>
              <a:gd name="connsiteX232" fmla="*/ 223520 w 2905760"/>
              <a:gd name="connsiteY232" fmla="*/ 81280 h 467360"/>
              <a:gd name="connsiteX233" fmla="*/ 182880 w 2905760"/>
              <a:gd name="connsiteY233" fmla="*/ 40640 h 467360"/>
              <a:gd name="connsiteX234" fmla="*/ 223520 w 2905760"/>
              <a:gd name="connsiteY234" fmla="*/ 0 h 467360"/>
              <a:gd name="connsiteX235" fmla="*/ 40640 w 2905760"/>
              <a:gd name="connsiteY235" fmla="*/ 0 h 467360"/>
              <a:gd name="connsiteX236" fmla="*/ 81280 w 2905760"/>
              <a:gd name="connsiteY236" fmla="*/ 40640 h 467360"/>
              <a:gd name="connsiteX237" fmla="*/ 40640 w 2905760"/>
              <a:gd name="connsiteY237" fmla="*/ 81280 h 467360"/>
              <a:gd name="connsiteX238" fmla="*/ 0 w 2905760"/>
              <a:gd name="connsiteY238" fmla="*/ 40640 h 467360"/>
              <a:gd name="connsiteX239" fmla="*/ 40640 w 2905760"/>
              <a:gd name="connsiteY239" fmla="*/ 0 h 467360"/>
            </a:gdLst>
            <a:ahLst/>
            <a:cxnLst/>
            <a:rect l="l" t="t" r="r" b="b"/>
            <a:pathLst>
              <a:path w="2905760" h="467360">
                <a:moveTo>
                  <a:pt x="2865120" y="386080"/>
                </a:moveTo>
                <a:cubicBezTo>
                  <a:pt x="2887565" y="386080"/>
                  <a:pt x="2905760" y="404275"/>
                  <a:pt x="2905760" y="426720"/>
                </a:cubicBezTo>
                <a:cubicBezTo>
                  <a:pt x="2905760" y="449165"/>
                  <a:pt x="2887565" y="467360"/>
                  <a:pt x="2865120" y="467360"/>
                </a:cubicBezTo>
                <a:cubicBezTo>
                  <a:pt x="2842675" y="467360"/>
                  <a:pt x="2824480" y="449165"/>
                  <a:pt x="2824480" y="426720"/>
                </a:cubicBezTo>
                <a:cubicBezTo>
                  <a:pt x="2824480" y="404275"/>
                  <a:pt x="2842675" y="386080"/>
                  <a:pt x="2865120" y="386080"/>
                </a:cubicBezTo>
                <a:close/>
                <a:moveTo>
                  <a:pt x="2682240" y="386080"/>
                </a:moveTo>
                <a:cubicBezTo>
                  <a:pt x="2704685" y="386080"/>
                  <a:pt x="2722880" y="404275"/>
                  <a:pt x="2722880" y="426720"/>
                </a:cubicBezTo>
                <a:cubicBezTo>
                  <a:pt x="2722880" y="449165"/>
                  <a:pt x="2704685" y="467360"/>
                  <a:pt x="2682240" y="467360"/>
                </a:cubicBezTo>
                <a:cubicBezTo>
                  <a:pt x="2659795" y="467360"/>
                  <a:pt x="2641600" y="449165"/>
                  <a:pt x="2641600" y="426720"/>
                </a:cubicBezTo>
                <a:cubicBezTo>
                  <a:pt x="2641600" y="404275"/>
                  <a:pt x="2659795" y="386080"/>
                  <a:pt x="2682240" y="386080"/>
                </a:cubicBezTo>
                <a:close/>
                <a:moveTo>
                  <a:pt x="2489200" y="386080"/>
                </a:moveTo>
                <a:cubicBezTo>
                  <a:pt x="2511645" y="386080"/>
                  <a:pt x="2529840" y="404275"/>
                  <a:pt x="2529840" y="426720"/>
                </a:cubicBezTo>
                <a:cubicBezTo>
                  <a:pt x="2529840" y="449165"/>
                  <a:pt x="2511645" y="467360"/>
                  <a:pt x="2489200" y="467360"/>
                </a:cubicBezTo>
                <a:cubicBezTo>
                  <a:pt x="2466755" y="467360"/>
                  <a:pt x="2448560" y="449165"/>
                  <a:pt x="2448560" y="426720"/>
                </a:cubicBezTo>
                <a:cubicBezTo>
                  <a:pt x="2448560" y="404275"/>
                  <a:pt x="2466755" y="386080"/>
                  <a:pt x="2489200" y="386080"/>
                </a:cubicBezTo>
                <a:close/>
                <a:moveTo>
                  <a:pt x="2306320" y="386080"/>
                </a:moveTo>
                <a:cubicBezTo>
                  <a:pt x="2328765" y="386080"/>
                  <a:pt x="2346960" y="404275"/>
                  <a:pt x="2346960" y="426720"/>
                </a:cubicBezTo>
                <a:cubicBezTo>
                  <a:pt x="2346960" y="449165"/>
                  <a:pt x="2328765" y="467360"/>
                  <a:pt x="2306320" y="467360"/>
                </a:cubicBezTo>
                <a:cubicBezTo>
                  <a:pt x="2283875" y="467360"/>
                  <a:pt x="2265680" y="449165"/>
                  <a:pt x="2265680" y="426720"/>
                </a:cubicBezTo>
                <a:cubicBezTo>
                  <a:pt x="2265680" y="404275"/>
                  <a:pt x="2283875" y="386080"/>
                  <a:pt x="2306320" y="386080"/>
                </a:cubicBezTo>
                <a:close/>
                <a:moveTo>
                  <a:pt x="2113280" y="386080"/>
                </a:moveTo>
                <a:cubicBezTo>
                  <a:pt x="2135725" y="386080"/>
                  <a:pt x="2153920" y="404275"/>
                  <a:pt x="2153920" y="426720"/>
                </a:cubicBezTo>
                <a:cubicBezTo>
                  <a:pt x="2153920" y="449165"/>
                  <a:pt x="2135725" y="467360"/>
                  <a:pt x="2113280" y="467360"/>
                </a:cubicBezTo>
                <a:cubicBezTo>
                  <a:pt x="2090835" y="467360"/>
                  <a:pt x="2072640" y="449165"/>
                  <a:pt x="2072640" y="426720"/>
                </a:cubicBezTo>
                <a:cubicBezTo>
                  <a:pt x="2072640" y="404275"/>
                  <a:pt x="2090835" y="386080"/>
                  <a:pt x="2113280" y="386080"/>
                </a:cubicBezTo>
                <a:close/>
                <a:moveTo>
                  <a:pt x="1930400" y="386080"/>
                </a:moveTo>
                <a:cubicBezTo>
                  <a:pt x="1952845" y="386080"/>
                  <a:pt x="1971040" y="404275"/>
                  <a:pt x="1971040" y="426720"/>
                </a:cubicBezTo>
                <a:cubicBezTo>
                  <a:pt x="1971040" y="449165"/>
                  <a:pt x="1952845" y="467360"/>
                  <a:pt x="1930400" y="467360"/>
                </a:cubicBezTo>
                <a:cubicBezTo>
                  <a:pt x="1907955" y="467360"/>
                  <a:pt x="1889760" y="449165"/>
                  <a:pt x="1889760" y="426720"/>
                </a:cubicBezTo>
                <a:cubicBezTo>
                  <a:pt x="1889760" y="404275"/>
                  <a:pt x="1907955" y="386080"/>
                  <a:pt x="1930400" y="386080"/>
                </a:cubicBezTo>
                <a:close/>
                <a:moveTo>
                  <a:pt x="1737360" y="386080"/>
                </a:moveTo>
                <a:cubicBezTo>
                  <a:pt x="1759805" y="386080"/>
                  <a:pt x="1778000" y="404275"/>
                  <a:pt x="1778000" y="426720"/>
                </a:cubicBezTo>
                <a:cubicBezTo>
                  <a:pt x="1778000" y="449165"/>
                  <a:pt x="1759805" y="467360"/>
                  <a:pt x="1737360" y="467360"/>
                </a:cubicBezTo>
                <a:cubicBezTo>
                  <a:pt x="1714915" y="467360"/>
                  <a:pt x="1696720" y="449165"/>
                  <a:pt x="1696720" y="426720"/>
                </a:cubicBezTo>
                <a:cubicBezTo>
                  <a:pt x="1696720" y="404275"/>
                  <a:pt x="1714915" y="386080"/>
                  <a:pt x="1737360" y="386080"/>
                </a:cubicBezTo>
                <a:close/>
                <a:moveTo>
                  <a:pt x="1554480" y="386080"/>
                </a:moveTo>
                <a:cubicBezTo>
                  <a:pt x="1576925" y="386080"/>
                  <a:pt x="1595120" y="404275"/>
                  <a:pt x="1595120" y="426720"/>
                </a:cubicBezTo>
                <a:cubicBezTo>
                  <a:pt x="1595120" y="449165"/>
                  <a:pt x="1576925" y="467360"/>
                  <a:pt x="1554480" y="467360"/>
                </a:cubicBezTo>
                <a:cubicBezTo>
                  <a:pt x="1532035" y="467360"/>
                  <a:pt x="1513840" y="449165"/>
                  <a:pt x="1513840" y="426720"/>
                </a:cubicBezTo>
                <a:cubicBezTo>
                  <a:pt x="1513840" y="404275"/>
                  <a:pt x="1532035" y="386080"/>
                  <a:pt x="1554480" y="386080"/>
                </a:cubicBezTo>
                <a:close/>
                <a:moveTo>
                  <a:pt x="1351280" y="386080"/>
                </a:moveTo>
                <a:cubicBezTo>
                  <a:pt x="1373725" y="386080"/>
                  <a:pt x="1391920" y="404275"/>
                  <a:pt x="1391920" y="426720"/>
                </a:cubicBezTo>
                <a:cubicBezTo>
                  <a:pt x="1391920" y="449165"/>
                  <a:pt x="1373725" y="467360"/>
                  <a:pt x="1351280" y="467360"/>
                </a:cubicBezTo>
                <a:cubicBezTo>
                  <a:pt x="1328835" y="467360"/>
                  <a:pt x="1310640" y="449165"/>
                  <a:pt x="1310640" y="426720"/>
                </a:cubicBezTo>
                <a:cubicBezTo>
                  <a:pt x="1310640" y="404275"/>
                  <a:pt x="1328835" y="386080"/>
                  <a:pt x="1351280" y="386080"/>
                </a:cubicBezTo>
                <a:close/>
                <a:moveTo>
                  <a:pt x="1168400" y="386080"/>
                </a:moveTo>
                <a:cubicBezTo>
                  <a:pt x="1190845" y="386080"/>
                  <a:pt x="1209040" y="404275"/>
                  <a:pt x="1209040" y="426720"/>
                </a:cubicBezTo>
                <a:cubicBezTo>
                  <a:pt x="1209040" y="449165"/>
                  <a:pt x="1190845" y="467360"/>
                  <a:pt x="1168400" y="467360"/>
                </a:cubicBezTo>
                <a:cubicBezTo>
                  <a:pt x="1145955" y="467360"/>
                  <a:pt x="1127760" y="449165"/>
                  <a:pt x="1127760" y="426720"/>
                </a:cubicBezTo>
                <a:cubicBezTo>
                  <a:pt x="1127760" y="404275"/>
                  <a:pt x="1145955" y="386080"/>
                  <a:pt x="1168400" y="386080"/>
                </a:cubicBezTo>
                <a:close/>
                <a:moveTo>
                  <a:pt x="975360" y="386080"/>
                </a:moveTo>
                <a:cubicBezTo>
                  <a:pt x="997805" y="386080"/>
                  <a:pt x="1016000" y="404275"/>
                  <a:pt x="1016000" y="426720"/>
                </a:cubicBezTo>
                <a:cubicBezTo>
                  <a:pt x="1016000" y="449165"/>
                  <a:pt x="997805" y="467360"/>
                  <a:pt x="975360" y="467360"/>
                </a:cubicBezTo>
                <a:cubicBezTo>
                  <a:pt x="952915" y="467360"/>
                  <a:pt x="934720" y="449165"/>
                  <a:pt x="934720" y="426720"/>
                </a:cubicBezTo>
                <a:cubicBezTo>
                  <a:pt x="934720" y="404275"/>
                  <a:pt x="952915" y="386080"/>
                  <a:pt x="975360" y="386080"/>
                </a:cubicBezTo>
                <a:close/>
                <a:moveTo>
                  <a:pt x="792480" y="386080"/>
                </a:moveTo>
                <a:cubicBezTo>
                  <a:pt x="814925" y="386080"/>
                  <a:pt x="833120" y="404275"/>
                  <a:pt x="833120" y="426720"/>
                </a:cubicBezTo>
                <a:cubicBezTo>
                  <a:pt x="833120" y="449165"/>
                  <a:pt x="814925" y="467360"/>
                  <a:pt x="792480" y="467360"/>
                </a:cubicBezTo>
                <a:cubicBezTo>
                  <a:pt x="770035" y="467360"/>
                  <a:pt x="751840" y="449165"/>
                  <a:pt x="751840" y="426720"/>
                </a:cubicBezTo>
                <a:cubicBezTo>
                  <a:pt x="751840" y="404275"/>
                  <a:pt x="770035" y="386080"/>
                  <a:pt x="792480" y="386080"/>
                </a:cubicBezTo>
                <a:close/>
                <a:moveTo>
                  <a:pt x="599440" y="386080"/>
                </a:moveTo>
                <a:cubicBezTo>
                  <a:pt x="621885" y="386080"/>
                  <a:pt x="640080" y="404275"/>
                  <a:pt x="640080" y="426720"/>
                </a:cubicBezTo>
                <a:cubicBezTo>
                  <a:pt x="640080" y="449165"/>
                  <a:pt x="621885" y="467360"/>
                  <a:pt x="599440" y="467360"/>
                </a:cubicBezTo>
                <a:cubicBezTo>
                  <a:pt x="576995" y="467360"/>
                  <a:pt x="558800" y="449165"/>
                  <a:pt x="558800" y="426720"/>
                </a:cubicBezTo>
                <a:cubicBezTo>
                  <a:pt x="558800" y="404275"/>
                  <a:pt x="576995" y="386080"/>
                  <a:pt x="599440" y="386080"/>
                </a:cubicBezTo>
                <a:close/>
                <a:moveTo>
                  <a:pt x="416560" y="386080"/>
                </a:moveTo>
                <a:cubicBezTo>
                  <a:pt x="439005" y="386080"/>
                  <a:pt x="457200" y="404275"/>
                  <a:pt x="457200" y="426720"/>
                </a:cubicBezTo>
                <a:cubicBezTo>
                  <a:pt x="457200" y="449165"/>
                  <a:pt x="439005" y="467360"/>
                  <a:pt x="416560" y="467360"/>
                </a:cubicBezTo>
                <a:cubicBezTo>
                  <a:pt x="394115" y="467360"/>
                  <a:pt x="375920" y="449165"/>
                  <a:pt x="375920" y="426720"/>
                </a:cubicBezTo>
                <a:cubicBezTo>
                  <a:pt x="375920" y="404275"/>
                  <a:pt x="394115" y="386080"/>
                  <a:pt x="416560" y="386080"/>
                </a:cubicBezTo>
                <a:close/>
                <a:moveTo>
                  <a:pt x="223520" y="386080"/>
                </a:moveTo>
                <a:cubicBezTo>
                  <a:pt x="245965" y="386080"/>
                  <a:pt x="264160" y="404275"/>
                  <a:pt x="264160" y="426720"/>
                </a:cubicBezTo>
                <a:cubicBezTo>
                  <a:pt x="264160" y="449165"/>
                  <a:pt x="245965" y="467360"/>
                  <a:pt x="223520" y="467360"/>
                </a:cubicBezTo>
                <a:cubicBezTo>
                  <a:pt x="201075" y="467360"/>
                  <a:pt x="182880" y="449165"/>
                  <a:pt x="182880" y="426720"/>
                </a:cubicBezTo>
                <a:cubicBezTo>
                  <a:pt x="182880" y="404275"/>
                  <a:pt x="201075" y="386080"/>
                  <a:pt x="223520" y="386080"/>
                </a:cubicBezTo>
                <a:close/>
                <a:moveTo>
                  <a:pt x="40640" y="386080"/>
                </a:moveTo>
                <a:cubicBezTo>
                  <a:pt x="63085" y="386080"/>
                  <a:pt x="81280" y="404275"/>
                  <a:pt x="81280" y="426720"/>
                </a:cubicBezTo>
                <a:cubicBezTo>
                  <a:pt x="81280" y="449165"/>
                  <a:pt x="63085" y="467360"/>
                  <a:pt x="40640" y="467360"/>
                </a:cubicBezTo>
                <a:cubicBezTo>
                  <a:pt x="18195" y="467360"/>
                  <a:pt x="0" y="449165"/>
                  <a:pt x="0" y="426720"/>
                </a:cubicBezTo>
                <a:cubicBezTo>
                  <a:pt x="0" y="404275"/>
                  <a:pt x="18195" y="386080"/>
                  <a:pt x="40640" y="386080"/>
                </a:cubicBezTo>
                <a:close/>
                <a:moveTo>
                  <a:pt x="2865120" y="193040"/>
                </a:moveTo>
                <a:cubicBezTo>
                  <a:pt x="2887565" y="193040"/>
                  <a:pt x="2905760" y="211235"/>
                  <a:pt x="2905760" y="233680"/>
                </a:cubicBezTo>
                <a:cubicBezTo>
                  <a:pt x="2905760" y="256125"/>
                  <a:pt x="2887565" y="274320"/>
                  <a:pt x="2865120" y="274320"/>
                </a:cubicBezTo>
                <a:cubicBezTo>
                  <a:pt x="2842675" y="274320"/>
                  <a:pt x="2824480" y="256125"/>
                  <a:pt x="2824480" y="233680"/>
                </a:cubicBezTo>
                <a:cubicBezTo>
                  <a:pt x="2824480" y="211235"/>
                  <a:pt x="2842675" y="193040"/>
                  <a:pt x="2865120" y="193040"/>
                </a:cubicBezTo>
                <a:close/>
                <a:moveTo>
                  <a:pt x="2682240" y="193040"/>
                </a:moveTo>
                <a:cubicBezTo>
                  <a:pt x="2704685" y="193040"/>
                  <a:pt x="2722880" y="211235"/>
                  <a:pt x="2722880" y="233680"/>
                </a:cubicBezTo>
                <a:cubicBezTo>
                  <a:pt x="2722880" y="256125"/>
                  <a:pt x="2704685" y="274320"/>
                  <a:pt x="2682240" y="274320"/>
                </a:cubicBezTo>
                <a:cubicBezTo>
                  <a:pt x="2659795" y="274320"/>
                  <a:pt x="2641600" y="256125"/>
                  <a:pt x="2641600" y="233680"/>
                </a:cubicBezTo>
                <a:cubicBezTo>
                  <a:pt x="2641600" y="211235"/>
                  <a:pt x="2659795" y="193040"/>
                  <a:pt x="2682240" y="193040"/>
                </a:cubicBezTo>
                <a:close/>
                <a:moveTo>
                  <a:pt x="2489200" y="193040"/>
                </a:moveTo>
                <a:cubicBezTo>
                  <a:pt x="2511645" y="193040"/>
                  <a:pt x="2529840" y="211235"/>
                  <a:pt x="2529840" y="233680"/>
                </a:cubicBezTo>
                <a:cubicBezTo>
                  <a:pt x="2529840" y="256125"/>
                  <a:pt x="2511645" y="274320"/>
                  <a:pt x="2489200" y="274320"/>
                </a:cubicBezTo>
                <a:cubicBezTo>
                  <a:pt x="2466755" y="274320"/>
                  <a:pt x="2448560" y="256125"/>
                  <a:pt x="2448560" y="233680"/>
                </a:cubicBezTo>
                <a:cubicBezTo>
                  <a:pt x="2448560" y="211235"/>
                  <a:pt x="2466755" y="193040"/>
                  <a:pt x="2489200" y="193040"/>
                </a:cubicBezTo>
                <a:close/>
                <a:moveTo>
                  <a:pt x="2306320" y="193040"/>
                </a:moveTo>
                <a:cubicBezTo>
                  <a:pt x="2328765" y="193040"/>
                  <a:pt x="2346960" y="211235"/>
                  <a:pt x="2346960" y="233680"/>
                </a:cubicBezTo>
                <a:cubicBezTo>
                  <a:pt x="2346960" y="256125"/>
                  <a:pt x="2328765" y="274320"/>
                  <a:pt x="2306320" y="274320"/>
                </a:cubicBezTo>
                <a:cubicBezTo>
                  <a:pt x="2283875" y="274320"/>
                  <a:pt x="2265680" y="256125"/>
                  <a:pt x="2265680" y="233680"/>
                </a:cubicBezTo>
                <a:cubicBezTo>
                  <a:pt x="2265680" y="211235"/>
                  <a:pt x="2283875" y="193040"/>
                  <a:pt x="2306320" y="193040"/>
                </a:cubicBezTo>
                <a:close/>
                <a:moveTo>
                  <a:pt x="2113280" y="193040"/>
                </a:moveTo>
                <a:cubicBezTo>
                  <a:pt x="2135725" y="193040"/>
                  <a:pt x="2153920" y="211235"/>
                  <a:pt x="2153920" y="233680"/>
                </a:cubicBezTo>
                <a:cubicBezTo>
                  <a:pt x="2153920" y="256125"/>
                  <a:pt x="2135725" y="274320"/>
                  <a:pt x="2113280" y="274320"/>
                </a:cubicBezTo>
                <a:cubicBezTo>
                  <a:pt x="2090835" y="274320"/>
                  <a:pt x="2072640" y="256125"/>
                  <a:pt x="2072640" y="233680"/>
                </a:cubicBezTo>
                <a:cubicBezTo>
                  <a:pt x="2072640" y="211235"/>
                  <a:pt x="2090835" y="193040"/>
                  <a:pt x="2113280" y="193040"/>
                </a:cubicBezTo>
                <a:close/>
                <a:moveTo>
                  <a:pt x="1930400" y="193040"/>
                </a:moveTo>
                <a:cubicBezTo>
                  <a:pt x="1952845" y="193040"/>
                  <a:pt x="1971040" y="211235"/>
                  <a:pt x="1971040" y="233680"/>
                </a:cubicBezTo>
                <a:cubicBezTo>
                  <a:pt x="1971040" y="256125"/>
                  <a:pt x="1952845" y="274320"/>
                  <a:pt x="1930400" y="274320"/>
                </a:cubicBezTo>
                <a:cubicBezTo>
                  <a:pt x="1907955" y="274320"/>
                  <a:pt x="1889760" y="256125"/>
                  <a:pt x="1889760" y="233680"/>
                </a:cubicBezTo>
                <a:cubicBezTo>
                  <a:pt x="1889760" y="211235"/>
                  <a:pt x="1907955" y="193040"/>
                  <a:pt x="1930400" y="193040"/>
                </a:cubicBezTo>
                <a:close/>
                <a:moveTo>
                  <a:pt x="1737360" y="193040"/>
                </a:moveTo>
                <a:cubicBezTo>
                  <a:pt x="1759805" y="193040"/>
                  <a:pt x="1778000" y="211235"/>
                  <a:pt x="1778000" y="233680"/>
                </a:cubicBezTo>
                <a:cubicBezTo>
                  <a:pt x="1778000" y="256125"/>
                  <a:pt x="1759805" y="274320"/>
                  <a:pt x="1737360" y="274320"/>
                </a:cubicBezTo>
                <a:cubicBezTo>
                  <a:pt x="1714915" y="274320"/>
                  <a:pt x="1696720" y="256125"/>
                  <a:pt x="1696720" y="233680"/>
                </a:cubicBezTo>
                <a:cubicBezTo>
                  <a:pt x="1696720" y="211235"/>
                  <a:pt x="1714915" y="193040"/>
                  <a:pt x="1737360" y="193040"/>
                </a:cubicBezTo>
                <a:close/>
                <a:moveTo>
                  <a:pt x="1554480" y="193040"/>
                </a:moveTo>
                <a:cubicBezTo>
                  <a:pt x="1576925" y="193040"/>
                  <a:pt x="1595120" y="211235"/>
                  <a:pt x="1595120" y="233680"/>
                </a:cubicBezTo>
                <a:cubicBezTo>
                  <a:pt x="1595120" y="256125"/>
                  <a:pt x="1576925" y="274320"/>
                  <a:pt x="1554480" y="274320"/>
                </a:cubicBezTo>
                <a:cubicBezTo>
                  <a:pt x="1532035" y="274320"/>
                  <a:pt x="1513840" y="256125"/>
                  <a:pt x="1513840" y="233680"/>
                </a:cubicBezTo>
                <a:cubicBezTo>
                  <a:pt x="1513840" y="211235"/>
                  <a:pt x="1532035" y="193040"/>
                  <a:pt x="1554480" y="193040"/>
                </a:cubicBezTo>
                <a:close/>
                <a:moveTo>
                  <a:pt x="1351280" y="193040"/>
                </a:moveTo>
                <a:cubicBezTo>
                  <a:pt x="1373725" y="193040"/>
                  <a:pt x="1391920" y="211235"/>
                  <a:pt x="1391920" y="233680"/>
                </a:cubicBezTo>
                <a:cubicBezTo>
                  <a:pt x="1391920" y="256125"/>
                  <a:pt x="1373725" y="274320"/>
                  <a:pt x="1351280" y="274320"/>
                </a:cubicBezTo>
                <a:cubicBezTo>
                  <a:pt x="1328835" y="274320"/>
                  <a:pt x="1310640" y="256125"/>
                  <a:pt x="1310640" y="233680"/>
                </a:cubicBezTo>
                <a:cubicBezTo>
                  <a:pt x="1310640" y="211235"/>
                  <a:pt x="1328835" y="193040"/>
                  <a:pt x="1351280" y="193040"/>
                </a:cubicBezTo>
                <a:close/>
                <a:moveTo>
                  <a:pt x="1168400" y="193040"/>
                </a:moveTo>
                <a:cubicBezTo>
                  <a:pt x="1190845" y="193040"/>
                  <a:pt x="1209040" y="211235"/>
                  <a:pt x="1209040" y="233680"/>
                </a:cubicBezTo>
                <a:cubicBezTo>
                  <a:pt x="1209040" y="256125"/>
                  <a:pt x="1190845" y="274320"/>
                  <a:pt x="1168400" y="274320"/>
                </a:cubicBezTo>
                <a:cubicBezTo>
                  <a:pt x="1145955" y="274320"/>
                  <a:pt x="1127760" y="256125"/>
                  <a:pt x="1127760" y="233680"/>
                </a:cubicBezTo>
                <a:cubicBezTo>
                  <a:pt x="1127760" y="211235"/>
                  <a:pt x="1145955" y="193040"/>
                  <a:pt x="1168400" y="193040"/>
                </a:cubicBezTo>
                <a:close/>
                <a:moveTo>
                  <a:pt x="975360" y="193040"/>
                </a:moveTo>
                <a:cubicBezTo>
                  <a:pt x="997805" y="193040"/>
                  <a:pt x="1016000" y="211235"/>
                  <a:pt x="1016000" y="233680"/>
                </a:cubicBezTo>
                <a:cubicBezTo>
                  <a:pt x="1016000" y="256125"/>
                  <a:pt x="997805" y="274320"/>
                  <a:pt x="975360" y="274320"/>
                </a:cubicBezTo>
                <a:cubicBezTo>
                  <a:pt x="952915" y="274320"/>
                  <a:pt x="934720" y="256125"/>
                  <a:pt x="934720" y="233680"/>
                </a:cubicBezTo>
                <a:cubicBezTo>
                  <a:pt x="934720" y="211235"/>
                  <a:pt x="952915" y="193040"/>
                  <a:pt x="975360" y="193040"/>
                </a:cubicBezTo>
                <a:close/>
                <a:moveTo>
                  <a:pt x="792480" y="193040"/>
                </a:moveTo>
                <a:cubicBezTo>
                  <a:pt x="814925" y="193040"/>
                  <a:pt x="833120" y="211235"/>
                  <a:pt x="833120" y="233680"/>
                </a:cubicBezTo>
                <a:cubicBezTo>
                  <a:pt x="833120" y="256125"/>
                  <a:pt x="814925" y="274320"/>
                  <a:pt x="792480" y="274320"/>
                </a:cubicBezTo>
                <a:cubicBezTo>
                  <a:pt x="770035" y="274320"/>
                  <a:pt x="751840" y="256125"/>
                  <a:pt x="751840" y="233680"/>
                </a:cubicBezTo>
                <a:cubicBezTo>
                  <a:pt x="751840" y="211235"/>
                  <a:pt x="770035" y="193040"/>
                  <a:pt x="792480" y="193040"/>
                </a:cubicBezTo>
                <a:close/>
                <a:moveTo>
                  <a:pt x="599440" y="193040"/>
                </a:moveTo>
                <a:cubicBezTo>
                  <a:pt x="621885" y="193040"/>
                  <a:pt x="640080" y="211235"/>
                  <a:pt x="640080" y="233680"/>
                </a:cubicBezTo>
                <a:cubicBezTo>
                  <a:pt x="640080" y="256125"/>
                  <a:pt x="621885" y="274320"/>
                  <a:pt x="599440" y="274320"/>
                </a:cubicBezTo>
                <a:cubicBezTo>
                  <a:pt x="576995" y="274320"/>
                  <a:pt x="558800" y="256125"/>
                  <a:pt x="558800" y="233680"/>
                </a:cubicBezTo>
                <a:cubicBezTo>
                  <a:pt x="558800" y="211235"/>
                  <a:pt x="576995" y="193040"/>
                  <a:pt x="599440" y="193040"/>
                </a:cubicBezTo>
                <a:close/>
                <a:moveTo>
                  <a:pt x="416560" y="193040"/>
                </a:moveTo>
                <a:cubicBezTo>
                  <a:pt x="439005" y="193040"/>
                  <a:pt x="457200" y="211235"/>
                  <a:pt x="457200" y="233680"/>
                </a:cubicBezTo>
                <a:cubicBezTo>
                  <a:pt x="457200" y="256125"/>
                  <a:pt x="439005" y="274320"/>
                  <a:pt x="416560" y="274320"/>
                </a:cubicBezTo>
                <a:cubicBezTo>
                  <a:pt x="394115" y="274320"/>
                  <a:pt x="375920" y="256125"/>
                  <a:pt x="375920" y="233680"/>
                </a:cubicBezTo>
                <a:cubicBezTo>
                  <a:pt x="375920" y="211235"/>
                  <a:pt x="394115" y="193040"/>
                  <a:pt x="416560" y="193040"/>
                </a:cubicBezTo>
                <a:close/>
                <a:moveTo>
                  <a:pt x="223520" y="193040"/>
                </a:moveTo>
                <a:cubicBezTo>
                  <a:pt x="245965" y="193040"/>
                  <a:pt x="264160" y="211235"/>
                  <a:pt x="264160" y="233680"/>
                </a:cubicBezTo>
                <a:cubicBezTo>
                  <a:pt x="264160" y="256125"/>
                  <a:pt x="245965" y="274320"/>
                  <a:pt x="223520" y="274320"/>
                </a:cubicBezTo>
                <a:cubicBezTo>
                  <a:pt x="201075" y="274320"/>
                  <a:pt x="182880" y="256125"/>
                  <a:pt x="182880" y="233680"/>
                </a:cubicBezTo>
                <a:cubicBezTo>
                  <a:pt x="182880" y="211235"/>
                  <a:pt x="201075" y="193040"/>
                  <a:pt x="223520" y="193040"/>
                </a:cubicBezTo>
                <a:close/>
                <a:moveTo>
                  <a:pt x="40640" y="193040"/>
                </a:moveTo>
                <a:cubicBezTo>
                  <a:pt x="63085" y="193040"/>
                  <a:pt x="81280" y="211235"/>
                  <a:pt x="81280" y="233680"/>
                </a:cubicBezTo>
                <a:cubicBezTo>
                  <a:pt x="81280" y="256125"/>
                  <a:pt x="63085" y="274320"/>
                  <a:pt x="40640" y="274320"/>
                </a:cubicBezTo>
                <a:cubicBezTo>
                  <a:pt x="18195" y="274320"/>
                  <a:pt x="0" y="256125"/>
                  <a:pt x="0" y="233680"/>
                </a:cubicBezTo>
                <a:cubicBezTo>
                  <a:pt x="0" y="211235"/>
                  <a:pt x="18195" y="193040"/>
                  <a:pt x="40640" y="193040"/>
                </a:cubicBezTo>
                <a:close/>
                <a:moveTo>
                  <a:pt x="2865120" y="0"/>
                </a:moveTo>
                <a:cubicBezTo>
                  <a:pt x="2887565" y="0"/>
                  <a:pt x="2905760" y="18195"/>
                  <a:pt x="2905760" y="40640"/>
                </a:cubicBezTo>
                <a:cubicBezTo>
                  <a:pt x="2905760" y="63085"/>
                  <a:pt x="2887565" y="81280"/>
                  <a:pt x="2865120" y="81280"/>
                </a:cubicBezTo>
                <a:cubicBezTo>
                  <a:pt x="2842675" y="81280"/>
                  <a:pt x="2824480" y="63085"/>
                  <a:pt x="2824480" y="40640"/>
                </a:cubicBezTo>
                <a:cubicBezTo>
                  <a:pt x="2824480" y="18195"/>
                  <a:pt x="2842675" y="0"/>
                  <a:pt x="2865120" y="0"/>
                </a:cubicBezTo>
                <a:close/>
                <a:moveTo>
                  <a:pt x="2682240" y="0"/>
                </a:moveTo>
                <a:cubicBezTo>
                  <a:pt x="2704685" y="0"/>
                  <a:pt x="2722880" y="18195"/>
                  <a:pt x="2722880" y="40640"/>
                </a:cubicBezTo>
                <a:cubicBezTo>
                  <a:pt x="2722880" y="63085"/>
                  <a:pt x="2704685" y="81280"/>
                  <a:pt x="2682240" y="81280"/>
                </a:cubicBezTo>
                <a:cubicBezTo>
                  <a:pt x="2659795" y="81280"/>
                  <a:pt x="2641600" y="63085"/>
                  <a:pt x="2641600" y="40640"/>
                </a:cubicBezTo>
                <a:cubicBezTo>
                  <a:pt x="2641600" y="18195"/>
                  <a:pt x="2659795" y="0"/>
                  <a:pt x="2682240" y="0"/>
                </a:cubicBezTo>
                <a:close/>
                <a:moveTo>
                  <a:pt x="2489200" y="0"/>
                </a:moveTo>
                <a:cubicBezTo>
                  <a:pt x="2511645" y="0"/>
                  <a:pt x="2529840" y="18195"/>
                  <a:pt x="2529840" y="40640"/>
                </a:cubicBezTo>
                <a:cubicBezTo>
                  <a:pt x="2529840" y="63085"/>
                  <a:pt x="2511645" y="81280"/>
                  <a:pt x="2489200" y="81280"/>
                </a:cubicBezTo>
                <a:cubicBezTo>
                  <a:pt x="2466755" y="81280"/>
                  <a:pt x="2448560" y="63085"/>
                  <a:pt x="2448560" y="40640"/>
                </a:cubicBezTo>
                <a:cubicBezTo>
                  <a:pt x="2448560" y="18195"/>
                  <a:pt x="2466755" y="0"/>
                  <a:pt x="2489200" y="0"/>
                </a:cubicBezTo>
                <a:close/>
                <a:moveTo>
                  <a:pt x="2306320" y="0"/>
                </a:moveTo>
                <a:cubicBezTo>
                  <a:pt x="2328765" y="0"/>
                  <a:pt x="2346960" y="18195"/>
                  <a:pt x="2346960" y="40640"/>
                </a:cubicBezTo>
                <a:cubicBezTo>
                  <a:pt x="2346960" y="63085"/>
                  <a:pt x="2328765" y="81280"/>
                  <a:pt x="2306320" y="81280"/>
                </a:cubicBezTo>
                <a:cubicBezTo>
                  <a:pt x="2283875" y="81280"/>
                  <a:pt x="2265680" y="63085"/>
                  <a:pt x="2265680" y="40640"/>
                </a:cubicBezTo>
                <a:cubicBezTo>
                  <a:pt x="2265680" y="18195"/>
                  <a:pt x="2283875" y="0"/>
                  <a:pt x="2306320" y="0"/>
                </a:cubicBezTo>
                <a:close/>
                <a:moveTo>
                  <a:pt x="2113280" y="0"/>
                </a:moveTo>
                <a:cubicBezTo>
                  <a:pt x="2135725" y="0"/>
                  <a:pt x="2153920" y="18195"/>
                  <a:pt x="2153920" y="40640"/>
                </a:cubicBezTo>
                <a:cubicBezTo>
                  <a:pt x="2153920" y="63085"/>
                  <a:pt x="2135725" y="81280"/>
                  <a:pt x="2113280" y="81280"/>
                </a:cubicBezTo>
                <a:cubicBezTo>
                  <a:pt x="2090835" y="81280"/>
                  <a:pt x="2072640" y="63085"/>
                  <a:pt x="2072640" y="40640"/>
                </a:cubicBezTo>
                <a:cubicBezTo>
                  <a:pt x="2072640" y="18195"/>
                  <a:pt x="2090835" y="0"/>
                  <a:pt x="2113280" y="0"/>
                </a:cubicBezTo>
                <a:close/>
                <a:moveTo>
                  <a:pt x="1930400" y="0"/>
                </a:moveTo>
                <a:cubicBezTo>
                  <a:pt x="1952845" y="0"/>
                  <a:pt x="1971040" y="18195"/>
                  <a:pt x="1971040" y="40640"/>
                </a:cubicBezTo>
                <a:cubicBezTo>
                  <a:pt x="1971040" y="63085"/>
                  <a:pt x="1952845" y="81280"/>
                  <a:pt x="1930400" y="81280"/>
                </a:cubicBezTo>
                <a:cubicBezTo>
                  <a:pt x="1907955" y="81280"/>
                  <a:pt x="1889760" y="63085"/>
                  <a:pt x="1889760" y="40640"/>
                </a:cubicBezTo>
                <a:cubicBezTo>
                  <a:pt x="1889760" y="18195"/>
                  <a:pt x="1907955" y="0"/>
                  <a:pt x="1930400" y="0"/>
                </a:cubicBezTo>
                <a:close/>
                <a:moveTo>
                  <a:pt x="1737360" y="0"/>
                </a:moveTo>
                <a:cubicBezTo>
                  <a:pt x="1759805" y="0"/>
                  <a:pt x="1778000" y="18195"/>
                  <a:pt x="1778000" y="40640"/>
                </a:cubicBezTo>
                <a:cubicBezTo>
                  <a:pt x="1778000" y="63085"/>
                  <a:pt x="1759805" y="81280"/>
                  <a:pt x="1737360" y="81280"/>
                </a:cubicBezTo>
                <a:cubicBezTo>
                  <a:pt x="1714915" y="81280"/>
                  <a:pt x="1696720" y="63085"/>
                  <a:pt x="1696720" y="40640"/>
                </a:cubicBezTo>
                <a:cubicBezTo>
                  <a:pt x="1696720" y="18195"/>
                  <a:pt x="1714915" y="0"/>
                  <a:pt x="1737360" y="0"/>
                </a:cubicBezTo>
                <a:close/>
                <a:moveTo>
                  <a:pt x="1554480" y="0"/>
                </a:moveTo>
                <a:cubicBezTo>
                  <a:pt x="1576925" y="0"/>
                  <a:pt x="1595120" y="18195"/>
                  <a:pt x="1595120" y="40640"/>
                </a:cubicBezTo>
                <a:cubicBezTo>
                  <a:pt x="1595120" y="63085"/>
                  <a:pt x="1576925" y="81280"/>
                  <a:pt x="1554480" y="81280"/>
                </a:cubicBezTo>
                <a:cubicBezTo>
                  <a:pt x="1532035" y="81280"/>
                  <a:pt x="1513840" y="63085"/>
                  <a:pt x="1513840" y="40640"/>
                </a:cubicBezTo>
                <a:cubicBezTo>
                  <a:pt x="1513840" y="18195"/>
                  <a:pt x="1532035" y="0"/>
                  <a:pt x="1554480" y="0"/>
                </a:cubicBezTo>
                <a:close/>
                <a:moveTo>
                  <a:pt x="1351280" y="0"/>
                </a:moveTo>
                <a:cubicBezTo>
                  <a:pt x="1373725" y="0"/>
                  <a:pt x="1391920" y="18195"/>
                  <a:pt x="1391920" y="40640"/>
                </a:cubicBezTo>
                <a:cubicBezTo>
                  <a:pt x="1391920" y="63085"/>
                  <a:pt x="1373725" y="81280"/>
                  <a:pt x="1351280" y="81280"/>
                </a:cubicBezTo>
                <a:cubicBezTo>
                  <a:pt x="1328835" y="81280"/>
                  <a:pt x="1310640" y="63085"/>
                  <a:pt x="1310640" y="40640"/>
                </a:cubicBezTo>
                <a:cubicBezTo>
                  <a:pt x="1310640" y="18195"/>
                  <a:pt x="1328835" y="0"/>
                  <a:pt x="1351280" y="0"/>
                </a:cubicBezTo>
                <a:close/>
                <a:moveTo>
                  <a:pt x="1168400" y="0"/>
                </a:moveTo>
                <a:cubicBezTo>
                  <a:pt x="1190845" y="0"/>
                  <a:pt x="1209040" y="18195"/>
                  <a:pt x="1209040" y="40640"/>
                </a:cubicBezTo>
                <a:cubicBezTo>
                  <a:pt x="1209040" y="63085"/>
                  <a:pt x="1190845" y="81280"/>
                  <a:pt x="1168400" y="81280"/>
                </a:cubicBezTo>
                <a:cubicBezTo>
                  <a:pt x="1145955" y="81280"/>
                  <a:pt x="1127760" y="63085"/>
                  <a:pt x="1127760" y="40640"/>
                </a:cubicBezTo>
                <a:cubicBezTo>
                  <a:pt x="1127760" y="18195"/>
                  <a:pt x="1145955" y="0"/>
                  <a:pt x="1168400" y="0"/>
                </a:cubicBezTo>
                <a:close/>
                <a:moveTo>
                  <a:pt x="975360" y="0"/>
                </a:moveTo>
                <a:cubicBezTo>
                  <a:pt x="997805" y="0"/>
                  <a:pt x="1016000" y="18195"/>
                  <a:pt x="1016000" y="40640"/>
                </a:cubicBezTo>
                <a:cubicBezTo>
                  <a:pt x="1016000" y="63085"/>
                  <a:pt x="997805" y="81280"/>
                  <a:pt x="975360" y="81280"/>
                </a:cubicBezTo>
                <a:cubicBezTo>
                  <a:pt x="952915" y="81280"/>
                  <a:pt x="934720" y="63085"/>
                  <a:pt x="934720" y="40640"/>
                </a:cubicBezTo>
                <a:cubicBezTo>
                  <a:pt x="934720" y="18195"/>
                  <a:pt x="952915" y="0"/>
                  <a:pt x="975360" y="0"/>
                </a:cubicBezTo>
                <a:close/>
                <a:moveTo>
                  <a:pt x="792480" y="0"/>
                </a:moveTo>
                <a:cubicBezTo>
                  <a:pt x="814925" y="0"/>
                  <a:pt x="833120" y="18195"/>
                  <a:pt x="833120" y="40640"/>
                </a:cubicBezTo>
                <a:cubicBezTo>
                  <a:pt x="833120" y="63085"/>
                  <a:pt x="814925" y="81280"/>
                  <a:pt x="792480" y="81280"/>
                </a:cubicBezTo>
                <a:cubicBezTo>
                  <a:pt x="770035" y="81280"/>
                  <a:pt x="751840" y="63085"/>
                  <a:pt x="751840" y="40640"/>
                </a:cubicBezTo>
                <a:cubicBezTo>
                  <a:pt x="751840" y="18195"/>
                  <a:pt x="770035" y="0"/>
                  <a:pt x="792480" y="0"/>
                </a:cubicBezTo>
                <a:close/>
                <a:moveTo>
                  <a:pt x="599440" y="0"/>
                </a:moveTo>
                <a:cubicBezTo>
                  <a:pt x="621885" y="0"/>
                  <a:pt x="640080" y="18195"/>
                  <a:pt x="640080" y="40640"/>
                </a:cubicBezTo>
                <a:cubicBezTo>
                  <a:pt x="640080" y="63085"/>
                  <a:pt x="621885" y="81280"/>
                  <a:pt x="599440" y="81280"/>
                </a:cubicBezTo>
                <a:cubicBezTo>
                  <a:pt x="576995" y="81280"/>
                  <a:pt x="558800" y="63085"/>
                  <a:pt x="558800" y="40640"/>
                </a:cubicBezTo>
                <a:cubicBezTo>
                  <a:pt x="558800" y="18195"/>
                  <a:pt x="576995" y="0"/>
                  <a:pt x="599440" y="0"/>
                </a:cubicBezTo>
                <a:close/>
                <a:moveTo>
                  <a:pt x="416560" y="0"/>
                </a:moveTo>
                <a:cubicBezTo>
                  <a:pt x="439005" y="0"/>
                  <a:pt x="457200" y="18195"/>
                  <a:pt x="457200" y="40640"/>
                </a:cubicBezTo>
                <a:cubicBezTo>
                  <a:pt x="457200" y="63085"/>
                  <a:pt x="439005" y="81280"/>
                  <a:pt x="416560" y="81280"/>
                </a:cubicBezTo>
                <a:cubicBezTo>
                  <a:pt x="394115" y="81280"/>
                  <a:pt x="375920" y="63085"/>
                  <a:pt x="375920" y="40640"/>
                </a:cubicBezTo>
                <a:cubicBezTo>
                  <a:pt x="375920" y="18195"/>
                  <a:pt x="394115" y="0"/>
                  <a:pt x="416560" y="0"/>
                </a:cubicBezTo>
                <a:close/>
                <a:moveTo>
                  <a:pt x="223520" y="0"/>
                </a:moveTo>
                <a:cubicBezTo>
                  <a:pt x="245965" y="0"/>
                  <a:pt x="264160" y="18195"/>
                  <a:pt x="264160" y="40640"/>
                </a:cubicBezTo>
                <a:cubicBezTo>
                  <a:pt x="264160" y="63085"/>
                  <a:pt x="245965" y="81280"/>
                  <a:pt x="223520" y="81280"/>
                </a:cubicBezTo>
                <a:cubicBezTo>
                  <a:pt x="201075" y="81280"/>
                  <a:pt x="182880" y="63085"/>
                  <a:pt x="182880" y="40640"/>
                </a:cubicBezTo>
                <a:cubicBezTo>
                  <a:pt x="182880" y="18195"/>
                  <a:pt x="201075" y="0"/>
                  <a:pt x="223520" y="0"/>
                </a:cubicBezTo>
                <a:close/>
                <a:moveTo>
                  <a:pt x="40640" y="0"/>
                </a:moveTo>
                <a:cubicBezTo>
                  <a:pt x="63085" y="0"/>
                  <a:pt x="81280" y="18195"/>
                  <a:pt x="81280" y="40640"/>
                </a:cubicBezTo>
                <a:cubicBezTo>
                  <a:pt x="81280" y="63085"/>
                  <a:pt x="63085" y="81280"/>
                  <a:pt x="40640" y="81280"/>
                </a:cubicBezTo>
                <a:cubicBezTo>
                  <a:pt x="18195" y="81280"/>
                  <a:pt x="0" y="63085"/>
                  <a:pt x="0" y="40640"/>
                </a:cubicBezTo>
                <a:cubicBezTo>
                  <a:pt x="0" y="18195"/>
                  <a:pt x="18195" y="0"/>
                  <a:pt x="40640" y="0"/>
                </a:cubicBezTo>
                <a:close/>
              </a:path>
            </a:pathLst>
          </a:custGeom>
          <a:gradFill>
            <a:gsLst>
              <a:gs pos="0">
                <a:schemeClr val="accent1">
                  <a:lumMod val="60000"/>
                  <a:lumOff val="40000"/>
                </a:schemeClr>
              </a:gs>
              <a:gs pos="100000">
                <a:schemeClr val="accent1">
                  <a:alpha val="0"/>
                </a:schemeClr>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1127125" y="2419388"/>
            <a:ext cx="2976687" cy="732457"/>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1293719" y="1951915"/>
            <a:ext cx="1896036" cy="1163298"/>
          </a:xfrm>
          <a:prstGeom prst="rect">
            <a:avLst/>
          </a:prstGeom>
          <a:noFill/>
          <a:ln cap="sq">
            <a:noFill/>
          </a:ln>
        </p:spPr>
        <p:txBody>
          <a:bodyPr vert="horz" wrap="square" lIns="0" tIns="0" rIns="0" bIns="0" rtlCol="0" anchor="b"/>
          <a:lstStyle/>
          <a:p>
            <a:pPr algn="r">
              <a:lnSpc>
                <a:spcPct val="110000"/>
              </a:lnSpc>
            </a:pPr>
            <a:r>
              <a:rPr kumimoji="1" lang="en-US" altLang="zh-CN" sz="48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PART-</a:t>
            </a:r>
            <a:endParaRPr kumimoji="1" lang="zh-CN" altLang="en-US"/>
          </a:p>
        </p:txBody>
      </p:sp>
      <p:sp>
        <p:nvSpPr>
          <p:cNvPr id="27" name="标题 1"/>
          <p:cNvSpPr txBox="1"/>
          <p:nvPr/>
        </p:nvSpPr>
        <p:spPr>
          <a:xfrm>
            <a:off x="3180574" y="1568546"/>
            <a:ext cx="966233" cy="1536157"/>
          </a:xfrm>
          <a:prstGeom prst="rect">
            <a:avLst/>
          </a:prstGeom>
          <a:noFill/>
          <a:ln cap="sq">
            <a:noFill/>
          </a:ln>
        </p:spPr>
        <p:txBody>
          <a:bodyPr vert="horz" wrap="square" lIns="0" tIns="0" rIns="0" bIns="0" rtlCol="0" anchor="b"/>
          <a:lstStyle/>
          <a:p>
            <a:pPr algn="l">
              <a:lnSpc>
                <a:spcPct val="110000"/>
              </a:lnSpc>
            </a:pPr>
            <a:r>
              <a:rPr kumimoji="1" lang="en-US" altLang="zh-CN" sz="4800">
                <a:ln w="12700">
                  <a:noFill/>
                </a:ln>
                <a:solidFill>
                  <a:srgbClr val="FFFFFF">
                    <a:alpha val="100000"/>
                  </a:srgbClr>
                </a:solidFill>
                <a:latin typeface="Source Han Sans CN Bold" panose="020B0800000000000000" charset="-122"/>
                <a:ea typeface="Source Han Sans CN Bold" panose="020B0800000000000000" charset="-122"/>
                <a:cs typeface="Source Han Sans CN Bold" panose="020B0800000000000000" charset="-122"/>
              </a:rPr>
              <a:t>03</a:t>
            </a:r>
            <a:endParaRPr kumimoji="1" lang="zh-CN" altLang="en-US"/>
          </a:p>
        </p:txBody>
      </p:sp>
      <p:sp>
        <p:nvSpPr>
          <p:cNvPr id="28" name="标题 1"/>
          <p:cNvSpPr txBox="1"/>
          <p:nvPr/>
        </p:nvSpPr>
        <p:spPr>
          <a:xfrm>
            <a:off x="1112442" y="4880355"/>
            <a:ext cx="5476350" cy="315451"/>
          </a:xfrm>
          <a:prstGeom prst="rect">
            <a:avLst/>
          </a:prstGeom>
          <a:noFill/>
          <a:ln>
            <a:noFill/>
          </a:ln>
        </p:spPr>
        <p:txBody>
          <a:bodyPr vert="horz" wrap="square" lIns="0" tIns="0" rIns="0" bIns="0" rtlCol="0" anchor="ctr"/>
          <a:lstStyle/>
          <a:p>
            <a:pPr algn="l">
              <a:lnSpc>
                <a:spcPct val="100000"/>
              </a:lnSpc>
            </a:pPr>
            <a:r>
              <a:rPr kumimoji="1" lang="en-US" altLang="zh-CN" sz="1400">
                <a:ln w="12700">
                  <a:noFill/>
                </a:ln>
                <a:solidFill>
                  <a:srgbClr val="808080">
                    <a:alpha val="50000"/>
                  </a:srgbClr>
                </a:solidFill>
                <a:latin typeface="OPPOSans R" panose="00020600040101010101" charset="-122"/>
                <a:ea typeface="OPPOSans R" panose="00020600040101010101" charset="-122"/>
                <a:cs typeface="OPPOSans R" panose="00020600040101010101" charset="-122"/>
              </a:rPr>
              <a:t>PowerPoint design   ----------------------------------------------------------</a:t>
            </a: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gradFill>
            <a:gsLst>
              <a:gs pos="0">
                <a:schemeClr val="accent1">
                  <a:lumMod val="40000"/>
                  <a:lumOff val="60000"/>
                </a:schemeClr>
              </a:gs>
              <a:gs pos="100000">
                <a:schemeClr val="accent1"/>
              </a:gs>
            </a:gsLst>
            <a:lin ang="5400000" scaled="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V="1">
            <a:off x="-6501" y="-14710"/>
            <a:ext cx="5783615" cy="3008658"/>
          </a:xfrm>
          <a:custGeom>
            <a:avLst/>
            <a:gdLst>
              <a:gd name="connsiteX0" fmla="*/ 0 w 5196372"/>
              <a:gd name="connsiteY0" fmla="*/ 2427369 h 2427369"/>
              <a:gd name="connsiteX1" fmla="*/ 5196372 w 5196372"/>
              <a:gd name="connsiteY1" fmla="*/ 2427369 h 2427369"/>
              <a:gd name="connsiteX2" fmla="*/ 5074451 w 5196372"/>
              <a:gd name="connsiteY2" fmla="*/ 2353211 h 2427369"/>
              <a:gd name="connsiteX3" fmla="*/ 4636572 w 5196372"/>
              <a:gd name="connsiteY3" fmla="*/ 2133725 h 2427369"/>
              <a:gd name="connsiteX4" fmla="*/ 3097306 w 5196372"/>
              <a:gd name="connsiteY4" fmla="*/ 2241365 h 2427369"/>
              <a:gd name="connsiteX5" fmla="*/ 1956313 w 5196372"/>
              <a:gd name="connsiteY5" fmla="*/ 1498643 h 2427369"/>
              <a:gd name="connsiteX6" fmla="*/ 793791 w 5196372"/>
              <a:gd name="connsiteY6" fmla="*/ 1240305 h 2427369"/>
              <a:gd name="connsiteX7" fmla="*/ 503160 w 5196372"/>
              <a:gd name="connsiteY7" fmla="*/ 260772 h 2427369"/>
              <a:gd name="connsiteX8" fmla="*/ 77979 w 5196372"/>
              <a:gd name="connsiteY8" fmla="*/ 20262 h 2427369"/>
              <a:gd name="connsiteX9" fmla="*/ 0 w 5196372"/>
              <a:gd name="connsiteY9" fmla="*/ 0 h 2427369"/>
            </a:gdLst>
            <a:ahLst/>
            <a:cxnLst/>
            <a:rect l="l" t="t" r="r" b="b"/>
            <a:pathLst>
              <a:path w="5196372" h="2427369">
                <a:moveTo>
                  <a:pt x="0" y="2427369"/>
                </a:moveTo>
                <a:lnTo>
                  <a:pt x="5196372" y="2427369"/>
                </a:lnTo>
                <a:lnTo>
                  <a:pt x="5074451" y="2353211"/>
                </a:lnTo>
                <a:cubicBezTo>
                  <a:pt x="4901525" y="2255381"/>
                  <a:pt x="4738830" y="2176333"/>
                  <a:pt x="4636572" y="2133725"/>
                </a:cubicBezTo>
                <a:cubicBezTo>
                  <a:pt x="4227536" y="1963293"/>
                  <a:pt x="3544016" y="2347212"/>
                  <a:pt x="3097306" y="2241365"/>
                </a:cubicBezTo>
                <a:cubicBezTo>
                  <a:pt x="2650596" y="2135518"/>
                  <a:pt x="2340232" y="1665486"/>
                  <a:pt x="1956313" y="1498643"/>
                </a:cubicBezTo>
                <a:cubicBezTo>
                  <a:pt x="1572394" y="1331800"/>
                  <a:pt x="1035984" y="1446617"/>
                  <a:pt x="793791" y="1240305"/>
                </a:cubicBezTo>
                <a:cubicBezTo>
                  <a:pt x="551599" y="1033993"/>
                  <a:pt x="714854" y="485025"/>
                  <a:pt x="503160" y="260772"/>
                </a:cubicBezTo>
                <a:cubicBezTo>
                  <a:pt x="397313" y="148646"/>
                  <a:pt x="248410" y="74868"/>
                  <a:pt x="77979" y="20262"/>
                </a:cubicBezTo>
                <a:lnTo>
                  <a:pt x="0" y="0"/>
                </a:lnTo>
                <a:close/>
              </a:path>
            </a:pathLst>
          </a:custGeom>
          <a:solidFill>
            <a:schemeClr val="accent1">
              <a:alpha val="2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5493" y="94786"/>
            <a:ext cx="12021014" cy="6668429"/>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0" y="6134100"/>
            <a:ext cx="12192000" cy="622301"/>
          </a:xfrm>
          <a:custGeom>
            <a:avLst/>
            <a:gdLst>
              <a:gd name="connsiteX0" fmla="*/ 0 w 12192000"/>
              <a:gd name="connsiteY0" fmla="*/ 0 h 934513"/>
              <a:gd name="connsiteX1" fmla="*/ 164392 w 12192000"/>
              <a:gd name="connsiteY1" fmla="*/ 51265 h 934513"/>
              <a:gd name="connsiteX2" fmla="*/ 6096000 w 12192000"/>
              <a:gd name="connsiteY2" fmla="*/ 648763 h 934513"/>
              <a:gd name="connsiteX3" fmla="*/ 12027608 w 12192000"/>
              <a:gd name="connsiteY3" fmla="*/ 51265 h 934513"/>
              <a:gd name="connsiteX4" fmla="*/ 12192000 w 12192000"/>
              <a:gd name="connsiteY4" fmla="*/ 0 h 934513"/>
              <a:gd name="connsiteX5" fmla="*/ 12192000 w 12192000"/>
              <a:gd name="connsiteY5" fmla="*/ 934513 h 934513"/>
              <a:gd name="connsiteX6" fmla="*/ 0 w 12192000"/>
              <a:gd name="connsiteY6" fmla="*/ 934513 h 934513"/>
            </a:gdLst>
            <a:ahLst/>
            <a:cxnLst/>
            <a:rect l="l" t="t" r="r" b="b"/>
            <a:pathLst>
              <a:path w="12192000" h="934513">
                <a:moveTo>
                  <a:pt x="0" y="0"/>
                </a:moveTo>
                <a:lnTo>
                  <a:pt x="164392" y="51265"/>
                </a:lnTo>
                <a:cubicBezTo>
                  <a:pt x="1449887" y="411753"/>
                  <a:pt x="3626847" y="648763"/>
                  <a:pt x="6096000" y="648763"/>
                </a:cubicBezTo>
                <a:cubicBezTo>
                  <a:pt x="8565153" y="648763"/>
                  <a:pt x="10742113" y="411753"/>
                  <a:pt x="12027608" y="51265"/>
                </a:cubicBezTo>
                <a:lnTo>
                  <a:pt x="12192000" y="0"/>
                </a:lnTo>
                <a:lnTo>
                  <a:pt x="12192000" y="934513"/>
                </a:lnTo>
                <a:lnTo>
                  <a:pt x="0" y="934513"/>
                </a:lnTo>
                <a:close/>
              </a:path>
            </a:pathLst>
          </a:custGeom>
          <a:solidFill>
            <a:schemeClr val="accent1">
              <a:lumMod val="20000"/>
              <a:lumOff val="8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0" y="6235700"/>
            <a:ext cx="12192000" cy="622301"/>
          </a:xfrm>
          <a:custGeom>
            <a:avLst/>
            <a:gdLst>
              <a:gd name="connsiteX0" fmla="*/ 0 w 12192000"/>
              <a:gd name="connsiteY0" fmla="*/ 0 h 934513"/>
              <a:gd name="connsiteX1" fmla="*/ 164392 w 12192000"/>
              <a:gd name="connsiteY1" fmla="*/ 51265 h 934513"/>
              <a:gd name="connsiteX2" fmla="*/ 6096000 w 12192000"/>
              <a:gd name="connsiteY2" fmla="*/ 648763 h 934513"/>
              <a:gd name="connsiteX3" fmla="*/ 12027608 w 12192000"/>
              <a:gd name="connsiteY3" fmla="*/ 51265 h 934513"/>
              <a:gd name="connsiteX4" fmla="*/ 12192000 w 12192000"/>
              <a:gd name="connsiteY4" fmla="*/ 0 h 934513"/>
              <a:gd name="connsiteX5" fmla="*/ 12192000 w 12192000"/>
              <a:gd name="connsiteY5" fmla="*/ 934513 h 934513"/>
              <a:gd name="connsiteX6" fmla="*/ 0 w 12192000"/>
              <a:gd name="connsiteY6" fmla="*/ 934513 h 934513"/>
            </a:gdLst>
            <a:ahLst/>
            <a:cxnLst/>
            <a:rect l="l" t="t" r="r" b="b"/>
            <a:pathLst>
              <a:path w="12192000" h="934513">
                <a:moveTo>
                  <a:pt x="0" y="0"/>
                </a:moveTo>
                <a:lnTo>
                  <a:pt x="164392" y="51265"/>
                </a:lnTo>
                <a:cubicBezTo>
                  <a:pt x="1449887" y="411753"/>
                  <a:pt x="3626847" y="648763"/>
                  <a:pt x="6096000" y="648763"/>
                </a:cubicBezTo>
                <a:cubicBezTo>
                  <a:pt x="8565153" y="648763"/>
                  <a:pt x="10742113" y="411753"/>
                  <a:pt x="12027608" y="51265"/>
                </a:cubicBezTo>
                <a:lnTo>
                  <a:pt x="12192000" y="0"/>
                </a:lnTo>
                <a:lnTo>
                  <a:pt x="12192000" y="934513"/>
                </a:lnTo>
                <a:lnTo>
                  <a:pt x="0" y="934513"/>
                </a:lnTo>
                <a:close/>
              </a:path>
            </a:pathLst>
          </a:custGeom>
          <a:gradFill>
            <a:gsLst>
              <a:gs pos="29000">
                <a:schemeClr val="accent1">
                  <a:alpha val="67000"/>
                </a:schemeClr>
              </a:gs>
              <a:gs pos="100000">
                <a:schemeClr val="accent1">
                  <a:lumMod val="40000"/>
                  <a:lumOff val="60000"/>
                </a:schemeClr>
              </a:gs>
            </a:gsLst>
            <a:lin ang="0" scaled="0"/>
          </a:gra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flipV="1">
            <a:off x="802683" y="1508318"/>
            <a:ext cx="3394118" cy="3544010"/>
          </a:xfrm>
          <a:custGeom>
            <a:avLst/>
            <a:gdLst>
              <a:gd name="connsiteX0" fmla="*/ 961715 w 1923430"/>
              <a:gd name="connsiteY0" fmla="*/ 0 h 3713632"/>
              <a:gd name="connsiteX1" fmla="*/ 1118515 w 1923430"/>
              <a:gd name="connsiteY1" fmla="*/ 270344 h 3713632"/>
              <a:gd name="connsiteX2" fmla="*/ 1831452 w 1923430"/>
              <a:gd name="connsiteY2" fmla="*/ 270344 h 3713632"/>
              <a:gd name="connsiteX3" fmla="*/ 1923430 w 1923430"/>
              <a:gd name="connsiteY3" fmla="*/ 362322 h 3713632"/>
              <a:gd name="connsiteX4" fmla="*/ 1923430 w 1923430"/>
              <a:gd name="connsiteY4" fmla="*/ 3621654 h 3713632"/>
              <a:gd name="connsiteX5" fmla="*/ 1831452 w 1923430"/>
              <a:gd name="connsiteY5" fmla="*/ 3713632 h 3713632"/>
              <a:gd name="connsiteX6" fmla="*/ 91978 w 1923430"/>
              <a:gd name="connsiteY6" fmla="*/ 3713632 h 3713632"/>
              <a:gd name="connsiteX7" fmla="*/ 0 w 1923430"/>
              <a:gd name="connsiteY7" fmla="*/ 3621654 h 3713632"/>
              <a:gd name="connsiteX8" fmla="*/ 0 w 1923430"/>
              <a:gd name="connsiteY8" fmla="*/ 362322 h 3713632"/>
              <a:gd name="connsiteX9" fmla="*/ 91978 w 1923430"/>
              <a:gd name="connsiteY9" fmla="*/ 270344 h 3713632"/>
              <a:gd name="connsiteX10" fmla="*/ 804916 w 1923430"/>
              <a:gd name="connsiteY10" fmla="*/ 270344 h 3713632"/>
            </a:gdLst>
            <a:ahLst/>
            <a:cxnLst/>
            <a:rect l="l" t="t" r="r" b="b"/>
            <a:pathLst>
              <a:path w="1923430" h="3713632">
                <a:moveTo>
                  <a:pt x="961715" y="0"/>
                </a:moveTo>
                <a:lnTo>
                  <a:pt x="1118515" y="270344"/>
                </a:lnTo>
                <a:lnTo>
                  <a:pt x="1831452" y="270344"/>
                </a:lnTo>
                <a:cubicBezTo>
                  <a:pt x="1882250" y="270344"/>
                  <a:pt x="1923430" y="311524"/>
                  <a:pt x="1923430" y="362322"/>
                </a:cubicBezTo>
                <a:lnTo>
                  <a:pt x="1923430" y="3621654"/>
                </a:lnTo>
                <a:cubicBezTo>
                  <a:pt x="1923430" y="3672452"/>
                  <a:pt x="1882250" y="3713632"/>
                  <a:pt x="1831452" y="3713632"/>
                </a:cubicBezTo>
                <a:lnTo>
                  <a:pt x="91978" y="3713632"/>
                </a:lnTo>
                <a:cubicBezTo>
                  <a:pt x="41180" y="3713632"/>
                  <a:pt x="0" y="3672452"/>
                  <a:pt x="0" y="3621654"/>
                </a:cubicBezTo>
                <a:lnTo>
                  <a:pt x="0" y="362322"/>
                </a:lnTo>
                <a:cubicBezTo>
                  <a:pt x="0" y="311524"/>
                  <a:pt x="41180" y="270344"/>
                  <a:pt x="91978" y="270344"/>
                </a:cubicBezTo>
                <a:lnTo>
                  <a:pt x="804916" y="270344"/>
                </a:ln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flipV="1">
            <a:off x="726483" y="1416039"/>
            <a:ext cx="3394118" cy="3544010"/>
          </a:xfrm>
          <a:custGeom>
            <a:avLst/>
            <a:gdLst>
              <a:gd name="connsiteX0" fmla="*/ 961715 w 1923430"/>
              <a:gd name="connsiteY0" fmla="*/ 0 h 3713632"/>
              <a:gd name="connsiteX1" fmla="*/ 1118515 w 1923430"/>
              <a:gd name="connsiteY1" fmla="*/ 270344 h 3713632"/>
              <a:gd name="connsiteX2" fmla="*/ 1831452 w 1923430"/>
              <a:gd name="connsiteY2" fmla="*/ 270344 h 3713632"/>
              <a:gd name="connsiteX3" fmla="*/ 1923430 w 1923430"/>
              <a:gd name="connsiteY3" fmla="*/ 362322 h 3713632"/>
              <a:gd name="connsiteX4" fmla="*/ 1923430 w 1923430"/>
              <a:gd name="connsiteY4" fmla="*/ 3621654 h 3713632"/>
              <a:gd name="connsiteX5" fmla="*/ 1831452 w 1923430"/>
              <a:gd name="connsiteY5" fmla="*/ 3713632 h 3713632"/>
              <a:gd name="connsiteX6" fmla="*/ 91978 w 1923430"/>
              <a:gd name="connsiteY6" fmla="*/ 3713632 h 3713632"/>
              <a:gd name="connsiteX7" fmla="*/ 0 w 1923430"/>
              <a:gd name="connsiteY7" fmla="*/ 3621654 h 3713632"/>
              <a:gd name="connsiteX8" fmla="*/ 0 w 1923430"/>
              <a:gd name="connsiteY8" fmla="*/ 362322 h 3713632"/>
              <a:gd name="connsiteX9" fmla="*/ 91978 w 1923430"/>
              <a:gd name="connsiteY9" fmla="*/ 270344 h 3713632"/>
              <a:gd name="connsiteX10" fmla="*/ 804916 w 1923430"/>
              <a:gd name="connsiteY10" fmla="*/ 270344 h 3713632"/>
            </a:gdLst>
            <a:ahLst/>
            <a:cxnLst/>
            <a:rect l="l" t="t" r="r" b="b"/>
            <a:pathLst>
              <a:path w="1923430" h="3713632">
                <a:moveTo>
                  <a:pt x="961715" y="0"/>
                </a:moveTo>
                <a:lnTo>
                  <a:pt x="1118515" y="270344"/>
                </a:lnTo>
                <a:lnTo>
                  <a:pt x="1831452" y="270344"/>
                </a:lnTo>
                <a:cubicBezTo>
                  <a:pt x="1882250" y="270344"/>
                  <a:pt x="1923430" y="311524"/>
                  <a:pt x="1923430" y="362322"/>
                </a:cubicBezTo>
                <a:lnTo>
                  <a:pt x="1923430" y="3621654"/>
                </a:lnTo>
                <a:cubicBezTo>
                  <a:pt x="1923430" y="3672452"/>
                  <a:pt x="1882250" y="3713632"/>
                  <a:pt x="1831452" y="3713632"/>
                </a:cubicBezTo>
                <a:lnTo>
                  <a:pt x="91978" y="3713632"/>
                </a:lnTo>
                <a:cubicBezTo>
                  <a:pt x="41180" y="3713632"/>
                  <a:pt x="0" y="3672452"/>
                  <a:pt x="0" y="3621654"/>
                </a:cubicBezTo>
                <a:lnTo>
                  <a:pt x="0" y="362322"/>
                </a:lnTo>
                <a:cubicBezTo>
                  <a:pt x="0" y="311524"/>
                  <a:pt x="41180" y="270344"/>
                  <a:pt x="91978" y="270344"/>
                </a:cubicBezTo>
                <a:lnTo>
                  <a:pt x="804916" y="270344"/>
                </a:lnTo>
                <a:close/>
              </a:path>
            </a:pathLst>
          </a:custGeom>
          <a:solidFill>
            <a:schemeClr val="bg1"/>
          </a:solidFill>
          <a:ln w="12700" cap="sq">
            <a:solidFill>
              <a:schemeClr val="accent1"/>
            </a:solidFill>
            <a:miter/>
          </a:ln>
          <a:effectLst>
            <a:outerShdw blurRad="50800" dist="38100" dir="2700000" algn="tl" rotWithShape="0">
              <a:schemeClr val="accent1">
                <a:lumMod val="60000"/>
                <a:lumOff val="4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881340" y="1485394"/>
            <a:ext cx="3084405" cy="776619"/>
          </a:xfrm>
          <a:prstGeom prst="rect">
            <a:avLst/>
          </a:prstGeom>
          <a:noFill/>
          <a:ln w="12700" cap="sq">
            <a:noFill/>
            <a:miter/>
          </a:ln>
        </p:spPr>
        <p:txBody>
          <a:bodyPr vert="horz" wrap="square" lIns="0" tIns="45720" rIns="36000" bIns="45720" rtlCol="0" anchor="b"/>
          <a:lstStyle/>
          <a:p>
            <a:pPr algn="ctr">
              <a:lnSpc>
                <a:spcPct val="13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发展态势认知差异</a:t>
            </a:r>
            <a:endParaRPr kumimoji="1" lang="zh-CN" altLang="en-US"/>
          </a:p>
        </p:txBody>
      </p:sp>
      <p:sp>
        <p:nvSpPr>
          <p:cNvPr id="10" name="标题 1"/>
          <p:cNvSpPr txBox="1"/>
          <p:nvPr/>
        </p:nvSpPr>
        <p:spPr>
          <a:xfrm>
            <a:off x="881340" y="2357006"/>
            <a:ext cx="3084405" cy="2101889"/>
          </a:xfrm>
          <a:prstGeom prst="rect">
            <a:avLst/>
          </a:prstGeom>
          <a:noFill/>
          <a:ln>
            <a:noFill/>
          </a:ln>
        </p:spPr>
        <p:txBody>
          <a:bodyPr vert="horz" wrap="square" lIns="0" tIns="0" rIns="36000" bIns="0" rtlCol="0" anchor="t"/>
          <a:lstStyle/>
          <a:p>
            <a:pPr algn="ctr">
              <a:lnSpc>
                <a:spcPct val="150000"/>
              </a:lnSpc>
            </a:pPr>
            <a:r>
              <a:rPr kumimoji="1" lang="en-US" altLang="zh-CN" sz="14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超六成受访者肯定当前民营经济总体发展态势，但政策敏感性强的教育领域从业者经营压力显著增加。</a:t>
            </a:r>
            <a:endParaRPr kumimoji="1" lang="zh-CN" altLang="en-US"/>
          </a:p>
        </p:txBody>
      </p:sp>
      <p:sp>
        <p:nvSpPr>
          <p:cNvPr id="11" name="标题 1"/>
          <p:cNvSpPr txBox="1"/>
          <p:nvPr/>
        </p:nvSpPr>
        <p:spPr>
          <a:xfrm flipV="1">
            <a:off x="4475141" y="1501711"/>
            <a:ext cx="3394118" cy="3544010"/>
          </a:xfrm>
          <a:custGeom>
            <a:avLst/>
            <a:gdLst>
              <a:gd name="connsiteX0" fmla="*/ 961715 w 1923430"/>
              <a:gd name="connsiteY0" fmla="*/ 0 h 3713632"/>
              <a:gd name="connsiteX1" fmla="*/ 1118515 w 1923430"/>
              <a:gd name="connsiteY1" fmla="*/ 270344 h 3713632"/>
              <a:gd name="connsiteX2" fmla="*/ 1831452 w 1923430"/>
              <a:gd name="connsiteY2" fmla="*/ 270344 h 3713632"/>
              <a:gd name="connsiteX3" fmla="*/ 1923430 w 1923430"/>
              <a:gd name="connsiteY3" fmla="*/ 362322 h 3713632"/>
              <a:gd name="connsiteX4" fmla="*/ 1923430 w 1923430"/>
              <a:gd name="connsiteY4" fmla="*/ 3621654 h 3713632"/>
              <a:gd name="connsiteX5" fmla="*/ 1831452 w 1923430"/>
              <a:gd name="connsiteY5" fmla="*/ 3713632 h 3713632"/>
              <a:gd name="connsiteX6" fmla="*/ 91978 w 1923430"/>
              <a:gd name="connsiteY6" fmla="*/ 3713632 h 3713632"/>
              <a:gd name="connsiteX7" fmla="*/ 0 w 1923430"/>
              <a:gd name="connsiteY7" fmla="*/ 3621654 h 3713632"/>
              <a:gd name="connsiteX8" fmla="*/ 0 w 1923430"/>
              <a:gd name="connsiteY8" fmla="*/ 362322 h 3713632"/>
              <a:gd name="connsiteX9" fmla="*/ 91978 w 1923430"/>
              <a:gd name="connsiteY9" fmla="*/ 270344 h 3713632"/>
              <a:gd name="connsiteX10" fmla="*/ 804916 w 1923430"/>
              <a:gd name="connsiteY10" fmla="*/ 270344 h 3713632"/>
            </a:gdLst>
            <a:ahLst/>
            <a:cxnLst/>
            <a:rect l="l" t="t" r="r" b="b"/>
            <a:pathLst>
              <a:path w="1923430" h="3713632">
                <a:moveTo>
                  <a:pt x="961715" y="0"/>
                </a:moveTo>
                <a:lnTo>
                  <a:pt x="1118515" y="270344"/>
                </a:lnTo>
                <a:lnTo>
                  <a:pt x="1831452" y="270344"/>
                </a:lnTo>
                <a:cubicBezTo>
                  <a:pt x="1882250" y="270344"/>
                  <a:pt x="1923430" y="311524"/>
                  <a:pt x="1923430" y="362322"/>
                </a:cubicBezTo>
                <a:lnTo>
                  <a:pt x="1923430" y="3621654"/>
                </a:lnTo>
                <a:cubicBezTo>
                  <a:pt x="1923430" y="3672452"/>
                  <a:pt x="1882250" y="3713632"/>
                  <a:pt x="1831452" y="3713632"/>
                </a:cubicBezTo>
                <a:lnTo>
                  <a:pt x="91978" y="3713632"/>
                </a:lnTo>
                <a:cubicBezTo>
                  <a:pt x="41180" y="3713632"/>
                  <a:pt x="0" y="3672452"/>
                  <a:pt x="0" y="3621654"/>
                </a:cubicBezTo>
                <a:lnTo>
                  <a:pt x="0" y="362322"/>
                </a:lnTo>
                <a:cubicBezTo>
                  <a:pt x="0" y="311524"/>
                  <a:pt x="41180" y="270344"/>
                  <a:pt x="91978" y="270344"/>
                </a:cubicBezTo>
                <a:lnTo>
                  <a:pt x="804916" y="270344"/>
                </a:ln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flipV="1">
            <a:off x="4398941" y="1409432"/>
            <a:ext cx="3394118" cy="3544010"/>
          </a:xfrm>
          <a:custGeom>
            <a:avLst/>
            <a:gdLst>
              <a:gd name="connsiteX0" fmla="*/ 961715 w 1923430"/>
              <a:gd name="connsiteY0" fmla="*/ 0 h 3713632"/>
              <a:gd name="connsiteX1" fmla="*/ 1118515 w 1923430"/>
              <a:gd name="connsiteY1" fmla="*/ 270344 h 3713632"/>
              <a:gd name="connsiteX2" fmla="*/ 1831452 w 1923430"/>
              <a:gd name="connsiteY2" fmla="*/ 270344 h 3713632"/>
              <a:gd name="connsiteX3" fmla="*/ 1923430 w 1923430"/>
              <a:gd name="connsiteY3" fmla="*/ 362322 h 3713632"/>
              <a:gd name="connsiteX4" fmla="*/ 1923430 w 1923430"/>
              <a:gd name="connsiteY4" fmla="*/ 3621654 h 3713632"/>
              <a:gd name="connsiteX5" fmla="*/ 1831452 w 1923430"/>
              <a:gd name="connsiteY5" fmla="*/ 3713632 h 3713632"/>
              <a:gd name="connsiteX6" fmla="*/ 91978 w 1923430"/>
              <a:gd name="connsiteY6" fmla="*/ 3713632 h 3713632"/>
              <a:gd name="connsiteX7" fmla="*/ 0 w 1923430"/>
              <a:gd name="connsiteY7" fmla="*/ 3621654 h 3713632"/>
              <a:gd name="connsiteX8" fmla="*/ 0 w 1923430"/>
              <a:gd name="connsiteY8" fmla="*/ 362322 h 3713632"/>
              <a:gd name="connsiteX9" fmla="*/ 91978 w 1923430"/>
              <a:gd name="connsiteY9" fmla="*/ 270344 h 3713632"/>
              <a:gd name="connsiteX10" fmla="*/ 804916 w 1923430"/>
              <a:gd name="connsiteY10" fmla="*/ 270344 h 3713632"/>
            </a:gdLst>
            <a:ahLst/>
            <a:cxnLst/>
            <a:rect l="l" t="t" r="r" b="b"/>
            <a:pathLst>
              <a:path w="1923430" h="3713632">
                <a:moveTo>
                  <a:pt x="961715" y="0"/>
                </a:moveTo>
                <a:lnTo>
                  <a:pt x="1118515" y="270344"/>
                </a:lnTo>
                <a:lnTo>
                  <a:pt x="1831452" y="270344"/>
                </a:lnTo>
                <a:cubicBezTo>
                  <a:pt x="1882250" y="270344"/>
                  <a:pt x="1923430" y="311524"/>
                  <a:pt x="1923430" y="362322"/>
                </a:cubicBezTo>
                <a:lnTo>
                  <a:pt x="1923430" y="3621654"/>
                </a:lnTo>
                <a:cubicBezTo>
                  <a:pt x="1923430" y="3672452"/>
                  <a:pt x="1882250" y="3713632"/>
                  <a:pt x="1831452" y="3713632"/>
                </a:cubicBezTo>
                <a:lnTo>
                  <a:pt x="91978" y="3713632"/>
                </a:lnTo>
                <a:cubicBezTo>
                  <a:pt x="41180" y="3713632"/>
                  <a:pt x="0" y="3672452"/>
                  <a:pt x="0" y="3621654"/>
                </a:cubicBezTo>
                <a:lnTo>
                  <a:pt x="0" y="362322"/>
                </a:lnTo>
                <a:cubicBezTo>
                  <a:pt x="0" y="311524"/>
                  <a:pt x="41180" y="270344"/>
                  <a:pt x="91978" y="270344"/>
                </a:cubicBezTo>
                <a:lnTo>
                  <a:pt x="804916" y="270344"/>
                </a:lnTo>
                <a:close/>
              </a:path>
            </a:pathLst>
          </a:custGeom>
          <a:solidFill>
            <a:schemeClr val="bg1"/>
          </a:solidFill>
          <a:ln w="12700" cap="sq">
            <a:solidFill>
              <a:schemeClr val="accent1"/>
            </a:solidFill>
            <a:miter/>
          </a:ln>
          <a:effectLst>
            <a:outerShdw blurRad="50800" dist="38100" dir="2700000" algn="tl" rotWithShape="0">
              <a:schemeClr val="accent1">
                <a:lumMod val="60000"/>
                <a:lumOff val="4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4553798" y="1478787"/>
            <a:ext cx="3084405" cy="776619"/>
          </a:xfrm>
          <a:prstGeom prst="rect">
            <a:avLst/>
          </a:prstGeom>
          <a:noFill/>
          <a:ln w="12700" cap="sq">
            <a:noFill/>
            <a:miter/>
          </a:ln>
        </p:spPr>
        <p:txBody>
          <a:bodyPr vert="horz" wrap="square" lIns="0" tIns="45720" rIns="36000" bIns="45720" rtlCol="0" anchor="b"/>
          <a:lstStyle/>
          <a:p>
            <a:pPr algn="ctr">
              <a:lnSpc>
                <a:spcPct val="13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政策执行偏差</a:t>
            </a:r>
            <a:endParaRPr kumimoji="1" lang="zh-CN" altLang="en-US"/>
          </a:p>
        </p:txBody>
      </p:sp>
      <p:sp>
        <p:nvSpPr>
          <p:cNvPr id="14" name="标题 1"/>
          <p:cNvSpPr txBox="1"/>
          <p:nvPr/>
        </p:nvSpPr>
        <p:spPr>
          <a:xfrm>
            <a:off x="4553798" y="2350399"/>
            <a:ext cx="3084405" cy="2101889"/>
          </a:xfrm>
          <a:prstGeom prst="rect">
            <a:avLst/>
          </a:prstGeom>
          <a:noFill/>
          <a:ln>
            <a:noFill/>
          </a:ln>
        </p:spPr>
        <p:txBody>
          <a:bodyPr vert="horz" wrap="square" lIns="0" tIns="0" rIns="36000" bIns="0" rtlCol="0" anchor="t"/>
          <a:lstStyle/>
          <a:p>
            <a:pPr algn="ctr">
              <a:lnSpc>
                <a:spcPct val="150000"/>
              </a:lnSpc>
            </a:pPr>
            <a:r>
              <a:rPr kumimoji="1" lang="en-US" altLang="zh-CN" sz="14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超过三分之一的受访主体认为现有政策支持“明显不足”，地方执行中层层加码的“合规要求”成为企业发展枷锁。</a:t>
            </a:r>
            <a:endParaRPr kumimoji="1" lang="zh-CN" altLang="en-US"/>
          </a:p>
        </p:txBody>
      </p:sp>
      <p:sp>
        <p:nvSpPr>
          <p:cNvPr id="15" name="标题 1"/>
          <p:cNvSpPr txBox="1"/>
          <p:nvPr/>
        </p:nvSpPr>
        <p:spPr>
          <a:xfrm flipV="1">
            <a:off x="8071399" y="1508318"/>
            <a:ext cx="3394118" cy="3544010"/>
          </a:xfrm>
          <a:custGeom>
            <a:avLst/>
            <a:gdLst>
              <a:gd name="connsiteX0" fmla="*/ 961715 w 1923430"/>
              <a:gd name="connsiteY0" fmla="*/ 0 h 3713632"/>
              <a:gd name="connsiteX1" fmla="*/ 1118515 w 1923430"/>
              <a:gd name="connsiteY1" fmla="*/ 270344 h 3713632"/>
              <a:gd name="connsiteX2" fmla="*/ 1831452 w 1923430"/>
              <a:gd name="connsiteY2" fmla="*/ 270344 h 3713632"/>
              <a:gd name="connsiteX3" fmla="*/ 1923430 w 1923430"/>
              <a:gd name="connsiteY3" fmla="*/ 362322 h 3713632"/>
              <a:gd name="connsiteX4" fmla="*/ 1923430 w 1923430"/>
              <a:gd name="connsiteY4" fmla="*/ 3621654 h 3713632"/>
              <a:gd name="connsiteX5" fmla="*/ 1831452 w 1923430"/>
              <a:gd name="connsiteY5" fmla="*/ 3713632 h 3713632"/>
              <a:gd name="connsiteX6" fmla="*/ 91978 w 1923430"/>
              <a:gd name="connsiteY6" fmla="*/ 3713632 h 3713632"/>
              <a:gd name="connsiteX7" fmla="*/ 0 w 1923430"/>
              <a:gd name="connsiteY7" fmla="*/ 3621654 h 3713632"/>
              <a:gd name="connsiteX8" fmla="*/ 0 w 1923430"/>
              <a:gd name="connsiteY8" fmla="*/ 362322 h 3713632"/>
              <a:gd name="connsiteX9" fmla="*/ 91978 w 1923430"/>
              <a:gd name="connsiteY9" fmla="*/ 270344 h 3713632"/>
              <a:gd name="connsiteX10" fmla="*/ 804916 w 1923430"/>
              <a:gd name="connsiteY10" fmla="*/ 270344 h 3713632"/>
            </a:gdLst>
            <a:ahLst/>
            <a:cxnLst/>
            <a:rect l="l" t="t" r="r" b="b"/>
            <a:pathLst>
              <a:path w="1923430" h="3713632">
                <a:moveTo>
                  <a:pt x="961715" y="0"/>
                </a:moveTo>
                <a:lnTo>
                  <a:pt x="1118515" y="270344"/>
                </a:lnTo>
                <a:lnTo>
                  <a:pt x="1831452" y="270344"/>
                </a:lnTo>
                <a:cubicBezTo>
                  <a:pt x="1882250" y="270344"/>
                  <a:pt x="1923430" y="311524"/>
                  <a:pt x="1923430" y="362322"/>
                </a:cubicBezTo>
                <a:lnTo>
                  <a:pt x="1923430" y="3621654"/>
                </a:lnTo>
                <a:cubicBezTo>
                  <a:pt x="1923430" y="3672452"/>
                  <a:pt x="1882250" y="3713632"/>
                  <a:pt x="1831452" y="3713632"/>
                </a:cubicBezTo>
                <a:lnTo>
                  <a:pt x="91978" y="3713632"/>
                </a:lnTo>
                <a:cubicBezTo>
                  <a:pt x="41180" y="3713632"/>
                  <a:pt x="0" y="3672452"/>
                  <a:pt x="0" y="3621654"/>
                </a:cubicBezTo>
                <a:lnTo>
                  <a:pt x="0" y="362322"/>
                </a:lnTo>
                <a:cubicBezTo>
                  <a:pt x="0" y="311524"/>
                  <a:pt x="41180" y="270344"/>
                  <a:pt x="91978" y="270344"/>
                </a:cubicBezTo>
                <a:lnTo>
                  <a:pt x="804916" y="270344"/>
                </a:lnTo>
                <a:close/>
              </a:path>
            </a:pathLst>
          </a:cu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flipV="1">
            <a:off x="7995199" y="1416039"/>
            <a:ext cx="3394118" cy="3544010"/>
          </a:xfrm>
          <a:custGeom>
            <a:avLst/>
            <a:gdLst>
              <a:gd name="connsiteX0" fmla="*/ 961715 w 1923430"/>
              <a:gd name="connsiteY0" fmla="*/ 0 h 3713632"/>
              <a:gd name="connsiteX1" fmla="*/ 1118515 w 1923430"/>
              <a:gd name="connsiteY1" fmla="*/ 270344 h 3713632"/>
              <a:gd name="connsiteX2" fmla="*/ 1831452 w 1923430"/>
              <a:gd name="connsiteY2" fmla="*/ 270344 h 3713632"/>
              <a:gd name="connsiteX3" fmla="*/ 1923430 w 1923430"/>
              <a:gd name="connsiteY3" fmla="*/ 362322 h 3713632"/>
              <a:gd name="connsiteX4" fmla="*/ 1923430 w 1923430"/>
              <a:gd name="connsiteY4" fmla="*/ 3621654 h 3713632"/>
              <a:gd name="connsiteX5" fmla="*/ 1831452 w 1923430"/>
              <a:gd name="connsiteY5" fmla="*/ 3713632 h 3713632"/>
              <a:gd name="connsiteX6" fmla="*/ 91978 w 1923430"/>
              <a:gd name="connsiteY6" fmla="*/ 3713632 h 3713632"/>
              <a:gd name="connsiteX7" fmla="*/ 0 w 1923430"/>
              <a:gd name="connsiteY7" fmla="*/ 3621654 h 3713632"/>
              <a:gd name="connsiteX8" fmla="*/ 0 w 1923430"/>
              <a:gd name="connsiteY8" fmla="*/ 362322 h 3713632"/>
              <a:gd name="connsiteX9" fmla="*/ 91978 w 1923430"/>
              <a:gd name="connsiteY9" fmla="*/ 270344 h 3713632"/>
              <a:gd name="connsiteX10" fmla="*/ 804916 w 1923430"/>
              <a:gd name="connsiteY10" fmla="*/ 270344 h 3713632"/>
            </a:gdLst>
            <a:ahLst/>
            <a:cxnLst/>
            <a:rect l="l" t="t" r="r" b="b"/>
            <a:pathLst>
              <a:path w="1923430" h="3713632">
                <a:moveTo>
                  <a:pt x="961715" y="0"/>
                </a:moveTo>
                <a:lnTo>
                  <a:pt x="1118515" y="270344"/>
                </a:lnTo>
                <a:lnTo>
                  <a:pt x="1831452" y="270344"/>
                </a:lnTo>
                <a:cubicBezTo>
                  <a:pt x="1882250" y="270344"/>
                  <a:pt x="1923430" y="311524"/>
                  <a:pt x="1923430" y="362322"/>
                </a:cubicBezTo>
                <a:lnTo>
                  <a:pt x="1923430" y="3621654"/>
                </a:lnTo>
                <a:cubicBezTo>
                  <a:pt x="1923430" y="3672452"/>
                  <a:pt x="1882250" y="3713632"/>
                  <a:pt x="1831452" y="3713632"/>
                </a:cubicBezTo>
                <a:lnTo>
                  <a:pt x="91978" y="3713632"/>
                </a:lnTo>
                <a:cubicBezTo>
                  <a:pt x="41180" y="3713632"/>
                  <a:pt x="0" y="3672452"/>
                  <a:pt x="0" y="3621654"/>
                </a:cubicBezTo>
                <a:lnTo>
                  <a:pt x="0" y="362322"/>
                </a:lnTo>
                <a:cubicBezTo>
                  <a:pt x="0" y="311524"/>
                  <a:pt x="41180" y="270344"/>
                  <a:pt x="91978" y="270344"/>
                </a:cubicBezTo>
                <a:lnTo>
                  <a:pt x="804916" y="270344"/>
                </a:lnTo>
                <a:close/>
              </a:path>
            </a:pathLst>
          </a:custGeom>
          <a:solidFill>
            <a:schemeClr val="bg1"/>
          </a:solidFill>
          <a:ln w="12700" cap="sq">
            <a:solidFill>
              <a:schemeClr val="accent1"/>
            </a:solidFill>
            <a:miter/>
          </a:ln>
          <a:effectLst>
            <a:outerShdw blurRad="50800" dist="38100" dir="2700000" algn="tl" rotWithShape="0">
              <a:schemeClr val="accent1">
                <a:lumMod val="60000"/>
                <a:lumOff val="40000"/>
                <a:alpha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8150056" y="1485394"/>
            <a:ext cx="3084405" cy="776619"/>
          </a:xfrm>
          <a:prstGeom prst="rect">
            <a:avLst/>
          </a:prstGeom>
          <a:noFill/>
          <a:ln w="12700" cap="sq">
            <a:noFill/>
            <a:miter/>
          </a:ln>
        </p:spPr>
        <p:txBody>
          <a:bodyPr vert="horz" wrap="square" lIns="0" tIns="45720" rIns="36000" bIns="45720" rtlCol="0" anchor="b"/>
          <a:lstStyle/>
          <a:p>
            <a:pPr algn="ctr">
              <a:lnSpc>
                <a:spcPct val="130000"/>
              </a:lnSpc>
            </a:pPr>
            <a:r>
              <a:rPr kumimoji="1" lang="en-US" altLang="zh-CN" sz="1600">
                <a:ln w="12700">
                  <a:noFill/>
                </a:ln>
                <a:solidFill>
                  <a:srgbClr val="5A43DB">
                    <a:alpha val="100000"/>
                  </a:srgbClr>
                </a:solidFill>
                <a:latin typeface="Source Han Sans CN Bold" panose="020B0800000000000000" charset="-122"/>
                <a:ea typeface="Source Han Sans CN Bold" panose="020B0800000000000000" charset="-122"/>
                <a:cs typeface="Source Han Sans CN Bold" panose="020B0800000000000000" charset="-122"/>
              </a:rPr>
              <a:t>行业冷暖差异</a:t>
            </a:r>
            <a:endParaRPr kumimoji="1" lang="zh-CN" altLang="en-US"/>
          </a:p>
        </p:txBody>
      </p:sp>
      <p:sp>
        <p:nvSpPr>
          <p:cNvPr id="18" name="标题 1"/>
          <p:cNvSpPr txBox="1"/>
          <p:nvPr/>
        </p:nvSpPr>
        <p:spPr>
          <a:xfrm>
            <a:off x="8150056" y="2357006"/>
            <a:ext cx="3084405" cy="2101889"/>
          </a:xfrm>
          <a:prstGeom prst="rect">
            <a:avLst/>
          </a:prstGeom>
          <a:noFill/>
          <a:ln>
            <a:noFill/>
          </a:ln>
        </p:spPr>
        <p:txBody>
          <a:bodyPr vert="horz" wrap="square" lIns="0" tIns="0" rIns="36000" bIns="0" rtlCol="0" anchor="t"/>
          <a:lstStyle/>
          <a:p>
            <a:pPr algn="ctr">
              <a:lnSpc>
                <a:spcPct val="150000"/>
              </a:lnSpc>
            </a:pPr>
            <a:r>
              <a:rPr kumimoji="1" lang="en-US" altLang="zh-CN" sz="1400">
                <a:ln w="12700">
                  <a:noFill/>
                </a:ln>
                <a:solidFill>
                  <a:srgbClr val="000000">
                    <a:alpha val="100000"/>
                  </a:srgbClr>
                </a:solidFill>
                <a:latin typeface="Source Han Sans" panose="020B0400000000000000" charset="-122"/>
                <a:ea typeface="Source Han Sans" panose="020B0400000000000000" charset="-122"/>
                <a:cs typeface="Source Han Sans" panose="020B0400000000000000" charset="-122"/>
              </a:rPr>
              <a:t>不同行业对民营经济发展的感知差异显著，教育行业尤为突出，折射政策执行中的共性问题。</a:t>
            </a:r>
            <a:endParaRPr kumimoji="1" lang="zh-CN" altLang="en-US"/>
          </a:p>
        </p:txBody>
      </p:sp>
      <p:sp>
        <p:nvSpPr>
          <p:cNvPr id="19" name="标题 1"/>
          <p:cNvSpPr txBox="1"/>
          <p:nvPr/>
        </p:nvSpPr>
        <p:spPr>
          <a:xfrm>
            <a:off x="601937" y="5235637"/>
            <a:ext cx="10967720" cy="182672"/>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2143712" y="5031903"/>
            <a:ext cx="590140" cy="590140"/>
          </a:xfrm>
          <a:prstGeom prst="ellipse">
            <a:avLst/>
          </a:prstGeom>
          <a:solidFill>
            <a:schemeClr val="bg1"/>
          </a:solidFill>
          <a:ln w="12700" cap="sq">
            <a:noFill/>
            <a:miter/>
          </a:ln>
          <a:effectLst>
            <a:outerShdw blurRad="127127" dist="34671" dir="2700004" algn="tl" rotWithShape="0">
              <a:schemeClr val="accent1">
                <a:alpha val="21000"/>
              </a:schemeClr>
            </a:outerShdw>
          </a:effectLst>
        </p:spPr>
        <p:txBody>
          <a:bodyPr vert="horz" wrap="square" lIns="83210" tIns="41605" rIns="83210" bIns="41605" rtlCol="0" anchor="ctr"/>
          <a:lstStyle/>
          <a:p>
            <a:pPr algn="ctr">
              <a:lnSpc>
                <a:spcPct val="100000"/>
              </a:lnSpc>
            </a:pPr>
            <a:endParaRPr kumimoji="1" lang="zh-CN" altLang="en-US"/>
          </a:p>
        </p:txBody>
      </p:sp>
      <p:sp>
        <p:nvSpPr>
          <p:cNvPr id="21" name="标题 1"/>
          <p:cNvSpPr txBox="1"/>
          <p:nvPr/>
        </p:nvSpPr>
        <p:spPr>
          <a:xfrm>
            <a:off x="2157927" y="5046118"/>
            <a:ext cx="561711" cy="561711"/>
          </a:xfrm>
          <a:prstGeom prst="ellipse">
            <a:avLst/>
          </a:prstGeom>
          <a:gradFill>
            <a:gsLst>
              <a:gs pos="7000">
                <a:schemeClr val="accent1">
                  <a:lumMod val="60000"/>
                  <a:lumOff val="40000"/>
                </a:schemeClr>
              </a:gs>
              <a:gs pos="86000">
                <a:schemeClr val="accent1"/>
              </a:gs>
            </a:gsLst>
            <a:path path="circle">
              <a:fillToRect r="100000" b="100000"/>
            </a:path>
            <a:tileRect l="-100000" t="-100000"/>
          </a:gradFill>
          <a:ln w="11557" cap="sq">
            <a:solidFill>
              <a:schemeClr val="bg1"/>
            </a:solidFill>
            <a:miter/>
          </a:ln>
          <a:effectLst/>
        </p:spPr>
        <p:txBody>
          <a:bodyPr vert="horz" wrap="square" lIns="47655" tIns="23827" rIns="47655" bIns="23827" rtlCol="0" anchor="ctr"/>
          <a:lstStyle/>
          <a:p>
            <a:pPr algn="ctr">
              <a:lnSpc>
                <a:spcPct val="100000"/>
              </a:lnSpc>
            </a:pPr>
            <a:endParaRPr kumimoji="1" lang="zh-CN" altLang="en-US"/>
          </a:p>
        </p:txBody>
      </p:sp>
      <p:sp>
        <p:nvSpPr>
          <p:cNvPr id="22" name="标题 1"/>
          <p:cNvSpPr txBox="1"/>
          <p:nvPr/>
        </p:nvSpPr>
        <p:spPr>
          <a:xfrm>
            <a:off x="5816170" y="5031903"/>
            <a:ext cx="590140" cy="590140"/>
          </a:xfrm>
          <a:prstGeom prst="ellipse">
            <a:avLst/>
          </a:prstGeom>
          <a:solidFill>
            <a:schemeClr val="bg1"/>
          </a:solidFill>
          <a:ln w="12700" cap="sq">
            <a:noFill/>
            <a:miter/>
          </a:ln>
          <a:effectLst>
            <a:outerShdw blurRad="127127" dist="34671" dir="2700004" algn="tl" rotWithShape="0">
              <a:schemeClr val="accent1">
                <a:alpha val="21000"/>
              </a:schemeClr>
            </a:outerShdw>
          </a:effectLst>
        </p:spPr>
        <p:txBody>
          <a:bodyPr vert="horz" wrap="square" lIns="83210" tIns="41605" rIns="83210" bIns="41605" rtlCol="0" anchor="ctr"/>
          <a:lstStyle/>
          <a:p>
            <a:pPr algn="ctr">
              <a:lnSpc>
                <a:spcPct val="100000"/>
              </a:lnSpc>
            </a:pPr>
            <a:endParaRPr kumimoji="1" lang="zh-CN" altLang="en-US"/>
          </a:p>
        </p:txBody>
      </p:sp>
      <p:sp>
        <p:nvSpPr>
          <p:cNvPr id="23" name="标题 1"/>
          <p:cNvSpPr txBox="1"/>
          <p:nvPr/>
        </p:nvSpPr>
        <p:spPr>
          <a:xfrm>
            <a:off x="5830385" y="5046118"/>
            <a:ext cx="561711" cy="561711"/>
          </a:xfrm>
          <a:prstGeom prst="ellipse">
            <a:avLst/>
          </a:prstGeom>
          <a:gradFill>
            <a:gsLst>
              <a:gs pos="7000">
                <a:schemeClr val="accent1">
                  <a:lumMod val="60000"/>
                  <a:lumOff val="40000"/>
                </a:schemeClr>
              </a:gs>
              <a:gs pos="86000">
                <a:schemeClr val="accent1"/>
              </a:gs>
            </a:gsLst>
            <a:path path="circle">
              <a:fillToRect r="100000" b="100000"/>
            </a:path>
            <a:tileRect l="-100000" t="-100000"/>
          </a:gradFill>
          <a:ln w="11557" cap="sq">
            <a:solidFill>
              <a:schemeClr val="bg1"/>
            </a:solidFill>
            <a:miter/>
          </a:ln>
          <a:effectLst/>
        </p:spPr>
        <p:txBody>
          <a:bodyPr vert="horz" wrap="square" lIns="47655" tIns="23827" rIns="47655" bIns="23827" rtlCol="0" anchor="ctr"/>
          <a:lstStyle/>
          <a:p>
            <a:pPr algn="ctr">
              <a:lnSpc>
                <a:spcPct val="100000"/>
              </a:lnSpc>
            </a:pPr>
            <a:endParaRPr kumimoji="1" lang="zh-CN" altLang="en-US"/>
          </a:p>
        </p:txBody>
      </p:sp>
      <p:sp>
        <p:nvSpPr>
          <p:cNvPr id="24" name="标题 1"/>
          <p:cNvSpPr txBox="1"/>
          <p:nvPr/>
        </p:nvSpPr>
        <p:spPr>
          <a:xfrm>
            <a:off x="9412428" y="5031903"/>
            <a:ext cx="590140" cy="590140"/>
          </a:xfrm>
          <a:prstGeom prst="ellipse">
            <a:avLst/>
          </a:prstGeom>
          <a:solidFill>
            <a:schemeClr val="bg1"/>
          </a:solidFill>
          <a:ln w="12700" cap="sq">
            <a:noFill/>
            <a:miter/>
          </a:ln>
          <a:effectLst>
            <a:outerShdw blurRad="127127" dist="34671" dir="2700004" algn="tl" rotWithShape="0">
              <a:schemeClr val="accent1">
                <a:alpha val="21000"/>
              </a:schemeClr>
            </a:outerShdw>
          </a:effectLst>
        </p:spPr>
        <p:txBody>
          <a:bodyPr vert="horz" wrap="square" lIns="83210" tIns="41605" rIns="83210" bIns="41605" rtlCol="0" anchor="ctr"/>
          <a:lstStyle/>
          <a:p>
            <a:pPr algn="ctr">
              <a:lnSpc>
                <a:spcPct val="100000"/>
              </a:lnSpc>
            </a:pPr>
            <a:endParaRPr kumimoji="1" lang="zh-CN" altLang="en-US"/>
          </a:p>
        </p:txBody>
      </p:sp>
      <p:sp>
        <p:nvSpPr>
          <p:cNvPr id="25" name="标题 1"/>
          <p:cNvSpPr txBox="1"/>
          <p:nvPr/>
        </p:nvSpPr>
        <p:spPr>
          <a:xfrm>
            <a:off x="9426643" y="5046118"/>
            <a:ext cx="561711" cy="561711"/>
          </a:xfrm>
          <a:prstGeom prst="ellipse">
            <a:avLst/>
          </a:prstGeom>
          <a:gradFill>
            <a:gsLst>
              <a:gs pos="7000">
                <a:schemeClr val="accent1">
                  <a:lumMod val="60000"/>
                  <a:lumOff val="40000"/>
                </a:schemeClr>
              </a:gs>
              <a:gs pos="86000">
                <a:schemeClr val="accent1"/>
              </a:gs>
            </a:gsLst>
            <a:path path="circle">
              <a:fillToRect r="100000" b="100000"/>
            </a:path>
            <a:tileRect l="-100000" t="-100000"/>
          </a:gradFill>
          <a:ln w="11557" cap="sq">
            <a:solidFill>
              <a:schemeClr val="bg1"/>
            </a:solidFill>
            <a:miter/>
          </a:ln>
          <a:effectLst/>
        </p:spPr>
        <p:txBody>
          <a:bodyPr vert="horz" wrap="square" lIns="47655" tIns="23827" rIns="47655" bIns="23827" rtlCol="0" anchor="ctr"/>
          <a:lstStyle/>
          <a:p>
            <a:pPr algn="ctr">
              <a:lnSpc>
                <a:spcPct val="100000"/>
              </a:lnSpc>
            </a:pPr>
            <a:endParaRPr kumimoji="1" lang="zh-CN" altLang="en-US"/>
          </a:p>
        </p:txBody>
      </p:sp>
      <p:sp>
        <p:nvSpPr>
          <p:cNvPr id="26" name="标题 1"/>
          <p:cNvSpPr txBox="1"/>
          <p:nvPr/>
        </p:nvSpPr>
        <p:spPr>
          <a:xfrm>
            <a:off x="5957741" y="5192587"/>
            <a:ext cx="306998" cy="268773"/>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27" name="标题 1"/>
          <p:cNvSpPr txBox="1"/>
          <p:nvPr/>
        </p:nvSpPr>
        <p:spPr>
          <a:xfrm>
            <a:off x="9589825" y="5192587"/>
            <a:ext cx="235346" cy="268773"/>
          </a:xfrm>
          <a:custGeom>
            <a:avLst/>
            <a:gdLst>
              <a:gd name="connsiteX0" fmla="*/ 361901 w 630455"/>
              <a:gd name="connsiteY0" fmla="*/ 82589 h 720001"/>
              <a:gd name="connsiteX1" fmla="*/ 361901 w 630455"/>
              <a:gd name="connsiteY1" fmla="*/ 203034 h 720001"/>
              <a:gd name="connsiteX2" fmla="*/ 427179 w 630455"/>
              <a:gd name="connsiteY2" fmla="*/ 268312 h 720001"/>
              <a:gd name="connsiteX3" fmla="*/ 547624 w 630455"/>
              <a:gd name="connsiteY3" fmla="*/ 268312 h 720001"/>
              <a:gd name="connsiteX4" fmla="*/ 113812 w 630455"/>
              <a:gd name="connsiteY4" fmla="*/ 0 h 720001"/>
              <a:gd name="connsiteX5" fmla="*/ 338847 w 630455"/>
              <a:gd name="connsiteY5" fmla="*/ 0 h 720001"/>
              <a:gd name="connsiteX6" fmla="*/ 340465 w 630455"/>
              <a:gd name="connsiteY6" fmla="*/ 162 h 720001"/>
              <a:gd name="connsiteX7" fmla="*/ 340789 w 630455"/>
              <a:gd name="connsiteY7" fmla="*/ 162 h 720001"/>
              <a:gd name="connsiteX8" fmla="*/ 344106 w 630455"/>
              <a:gd name="connsiteY8" fmla="*/ 809 h 720001"/>
              <a:gd name="connsiteX9" fmla="*/ 344186 w 630455"/>
              <a:gd name="connsiteY9" fmla="*/ 809 h 720001"/>
              <a:gd name="connsiteX10" fmla="*/ 347422 w 630455"/>
              <a:gd name="connsiteY10" fmla="*/ 1942 h 720001"/>
              <a:gd name="connsiteX11" fmla="*/ 347503 w 630455"/>
              <a:gd name="connsiteY11" fmla="*/ 1942 h 720001"/>
              <a:gd name="connsiteX12" fmla="*/ 349040 w 630455"/>
              <a:gd name="connsiteY12" fmla="*/ 2670 h 720001"/>
              <a:gd name="connsiteX13" fmla="*/ 349121 w 630455"/>
              <a:gd name="connsiteY13" fmla="*/ 2670 h 720001"/>
              <a:gd name="connsiteX14" fmla="*/ 350576 w 630455"/>
              <a:gd name="connsiteY14" fmla="*/ 3479 h 720001"/>
              <a:gd name="connsiteX15" fmla="*/ 350819 w 630455"/>
              <a:gd name="connsiteY15" fmla="*/ 3640 h 720001"/>
              <a:gd name="connsiteX16" fmla="*/ 352033 w 630455"/>
              <a:gd name="connsiteY16" fmla="*/ 4449 h 720001"/>
              <a:gd name="connsiteX17" fmla="*/ 352194 w 630455"/>
              <a:gd name="connsiteY17" fmla="*/ 4530 h 720001"/>
              <a:gd name="connsiteX18" fmla="*/ 353408 w 630455"/>
              <a:gd name="connsiteY18" fmla="*/ 5501 h 720001"/>
              <a:gd name="connsiteX19" fmla="*/ 353651 w 630455"/>
              <a:gd name="connsiteY19" fmla="*/ 5743 h 720001"/>
              <a:gd name="connsiteX20" fmla="*/ 354864 w 630455"/>
              <a:gd name="connsiteY20" fmla="*/ 6876 h 720001"/>
              <a:gd name="connsiteX21" fmla="*/ 623418 w 630455"/>
              <a:gd name="connsiteY21" fmla="*/ 275430 h 720001"/>
              <a:gd name="connsiteX22" fmla="*/ 624551 w 630455"/>
              <a:gd name="connsiteY22" fmla="*/ 276643 h 720001"/>
              <a:gd name="connsiteX23" fmla="*/ 624793 w 630455"/>
              <a:gd name="connsiteY23" fmla="*/ 276886 h 720001"/>
              <a:gd name="connsiteX24" fmla="*/ 625764 w 630455"/>
              <a:gd name="connsiteY24" fmla="*/ 278180 h 720001"/>
              <a:gd name="connsiteX25" fmla="*/ 625845 w 630455"/>
              <a:gd name="connsiteY25" fmla="*/ 278342 h 720001"/>
              <a:gd name="connsiteX26" fmla="*/ 626734 w 630455"/>
              <a:gd name="connsiteY26" fmla="*/ 279637 h 720001"/>
              <a:gd name="connsiteX27" fmla="*/ 626896 w 630455"/>
              <a:gd name="connsiteY27" fmla="*/ 279798 h 720001"/>
              <a:gd name="connsiteX28" fmla="*/ 627705 w 630455"/>
              <a:gd name="connsiteY28" fmla="*/ 281254 h 720001"/>
              <a:gd name="connsiteX29" fmla="*/ 628433 w 630455"/>
              <a:gd name="connsiteY29" fmla="*/ 282791 h 720001"/>
              <a:gd name="connsiteX30" fmla="*/ 629646 w 630455"/>
              <a:gd name="connsiteY30" fmla="*/ 286107 h 720001"/>
              <a:gd name="connsiteX31" fmla="*/ 630293 w 630455"/>
              <a:gd name="connsiteY31" fmla="*/ 289424 h 720001"/>
              <a:gd name="connsiteX32" fmla="*/ 630293 w 630455"/>
              <a:gd name="connsiteY32" fmla="*/ 289667 h 720001"/>
              <a:gd name="connsiteX33" fmla="*/ 630455 w 630455"/>
              <a:gd name="connsiteY33" fmla="*/ 291285 h 720001"/>
              <a:gd name="connsiteX34" fmla="*/ 630455 w 630455"/>
              <a:gd name="connsiteY34" fmla="*/ 292579 h 720001"/>
              <a:gd name="connsiteX35" fmla="*/ 630455 w 630455"/>
              <a:gd name="connsiteY35" fmla="*/ 606189 h 720001"/>
              <a:gd name="connsiteX36" fmla="*/ 516644 w 630455"/>
              <a:gd name="connsiteY36" fmla="*/ 720001 h 720001"/>
              <a:gd name="connsiteX37" fmla="*/ 113812 w 630455"/>
              <a:gd name="connsiteY37" fmla="*/ 720001 h 720001"/>
              <a:gd name="connsiteX38" fmla="*/ 0 w 630455"/>
              <a:gd name="connsiteY38" fmla="*/ 606189 h 720001"/>
              <a:gd name="connsiteX39" fmla="*/ 0 w 630455"/>
              <a:gd name="connsiteY39" fmla="*/ 113812 h 720001"/>
              <a:gd name="connsiteX40" fmla="*/ 113812 w 630455"/>
              <a:gd name="connsiteY40" fmla="*/ 0 h 720001"/>
            </a:gdLst>
            <a:ahLst/>
            <a:cxnLst/>
            <a:rect l="l" t="t" r="r" b="b"/>
            <a:pathLst>
              <a:path w="630455" h="720001">
                <a:moveTo>
                  <a:pt x="361901" y="82589"/>
                </a:moveTo>
                <a:lnTo>
                  <a:pt x="361901" y="203034"/>
                </a:lnTo>
                <a:cubicBezTo>
                  <a:pt x="361901" y="239030"/>
                  <a:pt x="391183" y="268312"/>
                  <a:pt x="427179" y="268312"/>
                </a:cubicBezTo>
                <a:lnTo>
                  <a:pt x="547624" y="268312"/>
                </a:lnTo>
                <a:close/>
                <a:moveTo>
                  <a:pt x="113812" y="0"/>
                </a:moveTo>
                <a:lnTo>
                  <a:pt x="338847" y="0"/>
                </a:lnTo>
                <a:cubicBezTo>
                  <a:pt x="339414" y="81"/>
                  <a:pt x="339899" y="81"/>
                  <a:pt x="340465" y="162"/>
                </a:cubicBezTo>
                <a:lnTo>
                  <a:pt x="340789" y="162"/>
                </a:lnTo>
                <a:cubicBezTo>
                  <a:pt x="341922" y="324"/>
                  <a:pt x="343054" y="485"/>
                  <a:pt x="344106" y="809"/>
                </a:cubicBezTo>
                <a:lnTo>
                  <a:pt x="344186" y="809"/>
                </a:lnTo>
                <a:cubicBezTo>
                  <a:pt x="345238" y="1052"/>
                  <a:pt x="346371" y="1456"/>
                  <a:pt x="347422" y="1942"/>
                </a:cubicBezTo>
                <a:lnTo>
                  <a:pt x="347503" y="1942"/>
                </a:lnTo>
                <a:cubicBezTo>
                  <a:pt x="348069" y="2184"/>
                  <a:pt x="348555" y="2427"/>
                  <a:pt x="349040" y="2670"/>
                </a:cubicBezTo>
                <a:lnTo>
                  <a:pt x="349121" y="2670"/>
                </a:lnTo>
                <a:cubicBezTo>
                  <a:pt x="349606" y="2912"/>
                  <a:pt x="350091" y="3155"/>
                  <a:pt x="350576" y="3479"/>
                </a:cubicBezTo>
                <a:cubicBezTo>
                  <a:pt x="350657" y="3560"/>
                  <a:pt x="350739" y="3560"/>
                  <a:pt x="350819" y="3640"/>
                </a:cubicBezTo>
                <a:cubicBezTo>
                  <a:pt x="351224" y="3883"/>
                  <a:pt x="351628" y="4126"/>
                  <a:pt x="352033" y="4449"/>
                </a:cubicBezTo>
                <a:cubicBezTo>
                  <a:pt x="352113" y="4449"/>
                  <a:pt x="352113" y="4530"/>
                  <a:pt x="352194" y="4530"/>
                </a:cubicBezTo>
                <a:lnTo>
                  <a:pt x="353408" y="5501"/>
                </a:lnTo>
                <a:lnTo>
                  <a:pt x="353651" y="5743"/>
                </a:lnTo>
                <a:cubicBezTo>
                  <a:pt x="354055" y="6148"/>
                  <a:pt x="354459" y="6472"/>
                  <a:pt x="354864" y="6876"/>
                </a:cubicBezTo>
                <a:lnTo>
                  <a:pt x="623418" y="275430"/>
                </a:lnTo>
                <a:cubicBezTo>
                  <a:pt x="623822" y="275835"/>
                  <a:pt x="624227" y="276239"/>
                  <a:pt x="624551" y="276643"/>
                </a:cubicBezTo>
                <a:lnTo>
                  <a:pt x="624793" y="276886"/>
                </a:lnTo>
                <a:cubicBezTo>
                  <a:pt x="625117" y="277291"/>
                  <a:pt x="625440" y="277776"/>
                  <a:pt x="625764" y="278180"/>
                </a:cubicBezTo>
                <a:cubicBezTo>
                  <a:pt x="625764" y="278261"/>
                  <a:pt x="625845" y="278342"/>
                  <a:pt x="625845" y="278342"/>
                </a:cubicBezTo>
                <a:cubicBezTo>
                  <a:pt x="626168" y="278747"/>
                  <a:pt x="626491" y="279232"/>
                  <a:pt x="626734" y="279637"/>
                </a:cubicBezTo>
                <a:cubicBezTo>
                  <a:pt x="626815" y="279637"/>
                  <a:pt x="626815" y="279717"/>
                  <a:pt x="626896" y="279798"/>
                </a:cubicBezTo>
                <a:cubicBezTo>
                  <a:pt x="627139" y="280284"/>
                  <a:pt x="627462" y="280769"/>
                  <a:pt x="627705" y="281254"/>
                </a:cubicBezTo>
                <a:cubicBezTo>
                  <a:pt x="627948" y="281739"/>
                  <a:pt x="628190" y="282225"/>
                  <a:pt x="628433" y="282791"/>
                </a:cubicBezTo>
                <a:cubicBezTo>
                  <a:pt x="628918" y="283843"/>
                  <a:pt x="629323" y="284975"/>
                  <a:pt x="629646" y="286107"/>
                </a:cubicBezTo>
                <a:cubicBezTo>
                  <a:pt x="629889" y="287159"/>
                  <a:pt x="630132" y="288291"/>
                  <a:pt x="630293" y="289424"/>
                </a:cubicBezTo>
                <a:lnTo>
                  <a:pt x="630293" y="289667"/>
                </a:lnTo>
                <a:cubicBezTo>
                  <a:pt x="630374" y="290152"/>
                  <a:pt x="630455" y="290718"/>
                  <a:pt x="630455" y="291285"/>
                </a:cubicBezTo>
                <a:lnTo>
                  <a:pt x="630455" y="292579"/>
                </a:lnTo>
                <a:lnTo>
                  <a:pt x="630455" y="606189"/>
                </a:lnTo>
                <a:cubicBezTo>
                  <a:pt x="630455" y="668959"/>
                  <a:pt x="579414" y="720001"/>
                  <a:pt x="516644" y="720001"/>
                </a:cubicBezTo>
                <a:lnTo>
                  <a:pt x="113812" y="720001"/>
                </a:lnTo>
                <a:cubicBezTo>
                  <a:pt x="51042" y="720001"/>
                  <a:pt x="0" y="668959"/>
                  <a:pt x="0" y="606189"/>
                </a:cubicBezTo>
                <a:lnTo>
                  <a:pt x="0" y="113812"/>
                </a:lnTo>
                <a:cubicBezTo>
                  <a:pt x="0" y="51042"/>
                  <a:pt x="51042" y="0"/>
                  <a:pt x="113812"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8" name="标题 1"/>
          <p:cNvSpPr txBox="1"/>
          <p:nvPr/>
        </p:nvSpPr>
        <p:spPr>
          <a:xfrm>
            <a:off x="2304396" y="5192587"/>
            <a:ext cx="268773" cy="268773"/>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9" name="标题 1"/>
          <p:cNvSpPr txBox="1"/>
          <p:nvPr/>
        </p:nvSpPr>
        <p:spPr>
          <a:xfrm>
            <a:off x="392839" y="236465"/>
            <a:ext cx="10858500" cy="507832"/>
          </a:xfrm>
          <a:prstGeom prst="rect">
            <a:avLst/>
          </a:prstGeom>
          <a:noFill/>
          <a:ln>
            <a:noFill/>
          </a:ln>
        </p:spPr>
        <p:txBody>
          <a:bodyPr vert="horz" wrap="square" lIns="91440" tIns="45720" rIns="91440" bIns="45720" rtlCol="0" anchor="ctr"/>
          <a:lstStyle/>
          <a:p>
            <a:pPr algn="l">
              <a:lnSpc>
                <a:spcPct val="130000"/>
              </a:lnSpc>
            </a:pPr>
            <a:r>
              <a:rPr kumimoji="1" lang="en-US" altLang="zh-CN" sz="2800">
                <a:ln w="12700">
                  <a:noFill/>
                </a:ln>
                <a:solidFill>
                  <a:srgbClr val="262626">
                    <a:alpha val="100000"/>
                  </a:srgbClr>
                </a:solidFill>
                <a:latin typeface="Source Han Sans CN Bold" panose="020B0800000000000000" charset="-122"/>
                <a:ea typeface="Source Han Sans CN Bold" panose="020B0800000000000000" charset="-122"/>
                <a:cs typeface="Source Han Sans CN Bold" panose="020B0800000000000000" charset="-122"/>
              </a:rPr>
              <a:t>宏观导向与微观感知的温差</a:t>
            </a:r>
            <a:endParaRPr kumimoji="1" lang="zh-CN" altLang="en-US"/>
          </a:p>
        </p:txBody>
      </p:sp>
      <p:sp>
        <p:nvSpPr>
          <p:cNvPr id="30" name="标题 1"/>
          <p:cNvSpPr txBox="1"/>
          <p:nvPr/>
        </p:nvSpPr>
        <p:spPr>
          <a:xfrm>
            <a:off x="-424671" y="475613"/>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a:off x="-424671" y="413299"/>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a:off x="-424671" y="350982"/>
            <a:ext cx="817510" cy="198281"/>
          </a:xfrm>
          <a:custGeom>
            <a:avLst/>
            <a:gdLst>
              <a:gd name="connsiteX0" fmla="*/ 0 w 3450771"/>
              <a:gd name="connsiteY0" fmla="*/ 598714 h 598714"/>
              <a:gd name="connsiteX1" fmla="*/ 511628 w 3450771"/>
              <a:gd name="connsiteY1" fmla="*/ 0 h 598714"/>
              <a:gd name="connsiteX2" fmla="*/ 979714 w 3450771"/>
              <a:gd name="connsiteY2" fmla="*/ 522514 h 598714"/>
              <a:gd name="connsiteX3" fmla="*/ 1545771 w 3450771"/>
              <a:gd name="connsiteY3" fmla="*/ 21771 h 598714"/>
              <a:gd name="connsiteX4" fmla="*/ 2024742 w 3450771"/>
              <a:gd name="connsiteY4" fmla="*/ 500743 h 598714"/>
              <a:gd name="connsiteX5" fmla="*/ 2503714 w 3450771"/>
              <a:gd name="connsiteY5" fmla="*/ 10886 h 598714"/>
              <a:gd name="connsiteX6" fmla="*/ 2884714 w 3450771"/>
              <a:gd name="connsiteY6" fmla="*/ 511628 h 598714"/>
              <a:gd name="connsiteX7" fmla="*/ 3450771 w 3450771"/>
              <a:gd name="connsiteY7" fmla="*/ 0 h 598714"/>
            </a:gdLst>
            <a:ahLst/>
            <a:cxnLst/>
            <a:rect l="l" t="t" r="r" b="b"/>
            <a:pathLst>
              <a:path w="3450771" h="598714">
                <a:moveTo>
                  <a:pt x="0" y="598714"/>
                </a:moveTo>
                <a:lnTo>
                  <a:pt x="511628" y="0"/>
                </a:lnTo>
                <a:lnTo>
                  <a:pt x="979714" y="522514"/>
                </a:lnTo>
                <a:lnTo>
                  <a:pt x="1545771" y="21771"/>
                </a:lnTo>
                <a:lnTo>
                  <a:pt x="2024742" y="500743"/>
                </a:lnTo>
                <a:lnTo>
                  <a:pt x="2503714" y="10886"/>
                </a:lnTo>
                <a:lnTo>
                  <a:pt x="2884714" y="511628"/>
                </a:lnTo>
                <a:lnTo>
                  <a:pt x="3450771" y="0"/>
                </a:lnTo>
              </a:path>
            </a:pathLst>
          </a:custGeom>
          <a:no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tags/tag1.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10.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11.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12.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13.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14.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15.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16.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17.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18.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19.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2.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20.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3.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4.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5.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6.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7.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8.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ags/tag9.xml><?xml version="1.0" encoding="utf-8"?>
<p:tagLst xmlns:p="http://schemas.openxmlformats.org/presentationml/2006/main">
  <p:tag name="KSO_WM_DIAGRAM_VIRTUALLY_FRAME" val="{&quot;height&quot;:41.19842519685035,&quot;left&quot;:89.53999999999999,&quot;top&quot;:380.1370866141732,&quot;width&quot;:398.58921259842515}"/>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5A43DB"/>
      </a:accent1>
      <a:accent2>
        <a:srgbClr val="34E7D2"/>
      </a:accent2>
      <a:accent3>
        <a:srgbClr val="5A43DB"/>
      </a:accent3>
      <a:accent4>
        <a:srgbClr val="34E7D2"/>
      </a:accent4>
      <a:accent5>
        <a:srgbClr val="5A43DB"/>
      </a:accent5>
      <a:accent6>
        <a:srgbClr val="34E7D2"/>
      </a:accent6>
      <a:hlink>
        <a:srgbClr val="FC5505"/>
      </a:hlink>
      <a:folHlink>
        <a:srgbClr val="BFBFB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2628</Words>
  <Application>WPS 演示</Application>
  <PresentationFormat/>
  <Paragraphs>274</Paragraphs>
  <Slides>20</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20</vt:i4>
      </vt:variant>
    </vt:vector>
  </HeadingPairs>
  <TitlesOfParts>
    <vt:vector size="33" baseType="lpstr">
      <vt:lpstr>Arial</vt:lpstr>
      <vt:lpstr>宋体</vt:lpstr>
      <vt:lpstr>Wingdings</vt:lpstr>
      <vt:lpstr>Source Han Sans CN Bold</vt:lpstr>
      <vt:lpstr>Source Han Sans</vt:lpstr>
      <vt:lpstr>OPPOSans R</vt:lpstr>
      <vt:lpstr>OPPOSans H</vt:lpstr>
      <vt:lpstr>等线</vt:lpstr>
      <vt:lpstr>微软雅黑</vt:lpstr>
      <vt:lpstr>Arial Unicode MS</vt:lpstr>
      <vt:lpstr>Calibri</vt:lpstr>
      <vt:lpstr>Source Han Serif SC Heavy</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female celestial</cp:lastModifiedBy>
  <cp:revision>2</cp:revision>
  <dcterms:created xsi:type="dcterms:W3CDTF">2025-06-09T03:10:27Z</dcterms:created>
  <dcterms:modified xsi:type="dcterms:W3CDTF">2025-06-09T03:11:15Z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0D6CB67F19D5453DB5AF5CAB6453E33F_12</vt:lpwstr>
  </property>
  <property fmtid="{D5CDD505-2E9C-101B-9397-08002B2CF9AE}" pid="3" name="KSOProductBuildVer">
    <vt:lpwstr>2052-12.1.0.21171</vt:lpwstr>
  </property>
</Properties>
</file>